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8" r:id="rId4"/>
    <p:sldId id="257" r:id="rId6"/>
    <p:sldId id="281" r:id="rId7"/>
    <p:sldId id="265" r:id="rId8"/>
    <p:sldId id="287" r:id="rId9"/>
    <p:sldId id="288" r:id="rId10"/>
    <p:sldId id="289" r:id="rId11"/>
    <p:sldId id="282" r:id="rId12"/>
    <p:sldId id="280" r:id="rId13"/>
    <p:sldId id="285" r:id="rId14"/>
    <p:sldId id="283" r:id="rId15"/>
    <p:sldId id="286" r:id="rId16"/>
    <p:sldId id="300" r:id="rId17"/>
    <p:sldId id="264" r:id="rId18"/>
    <p:sldId id="266" r:id="rId19"/>
    <p:sldId id="279" r:id="rId20"/>
    <p:sldId id="301" r:id="rId21"/>
    <p:sldId id="277"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8" userDrawn="1">
          <p15:clr>
            <a:srgbClr val="A4A3A4"/>
          </p15:clr>
        </p15:guide>
        <p15:guide id="2" pos="6176" userDrawn="1">
          <p15:clr>
            <a:srgbClr val="A4A3A4"/>
          </p15:clr>
        </p15:guide>
        <p15:guide id="3" orient="horz" pos="1253" userDrawn="1">
          <p15:clr>
            <a:srgbClr val="A4A3A4"/>
          </p15:clr>
        </p15:guide>
        <p15:guide id="4" orient="horz" pos="26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227"/>
    <a:srgbClr val="706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39" autoAdjust="0"/>
    <p:restoredTop sz="86993" autoAdjust="0"/>
  </p:normalViewPr>
  <p:slideViewPr>
    <p:cSldViewPr snapToGrid="0" showGuides="1">
      <p:cViewPr varScale="1">
        <p:scale>
          <a:sx n="83" d="100"/>
          <a:sy n="83" d="100"/>
        </p:scale>
        <p:origin x="640" y="72"/>
      </p:cViewPr>
      <p:guideLst>
        <p:guide orient="horz" pos="1638"/>
        <p:guide pos="6176"/>
        <p:guide orient="horz" pos="1253"/>
        <p:guide orient="horz" pos="2659"/>
      </p:guideLst>
    </p:cSldViewPr>
  </p:slideViewPr>
  <p:outlineViewPr>
    <p:cViewPr>
      <p:scale>
        <a:sx n="33" d="100"/>
        <a:sy n="33" d="100"/>
      </p:scale>
      <p:origin x="0" y="-1722"/>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7.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9D0A5A-3CC5-4D95-8045-39F80BEEE9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D2703-455F-4896-A76B-CE5186356B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ocs4dev.com/docs/zh/nginx/current/reference/http-ngx_http_proxy_module.html#proxy_pass"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可以根据一个视频的标题，类别，</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ocr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asr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生成一个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template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，就是一句类似这样的话</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会用这句话去询问</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，得到一个回答，这个回答就是这个视频的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preference(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由函数参数指定，这里有一个例子，这个例子中的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preference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是兴趣标签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所以在原本的计划当中就是将文件系统的文件传给</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，让</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做打标的工作，毕竟</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github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项目中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readme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中有一句这样的话话：</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是一个全自动系统，能够以完全零样本的方式进行标签提取和多模态标记。（</a:t>
            </a:r>
            <a:r>
              <a:rPr lang="en-US" altLang="zh-CN" sz="1800" kern="100" dirty="0" err="1">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TagGPT</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 is a fully automated system capable of tag extraction and multimodal tagging in a completely zero-shot fashion</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结果阅读代码发现</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只能够根据多模态数据的文本提示提取和推断出适当的标签，而不是可以直接处理视频和图片。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在一篇分析</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论文的文章中有一条这样的总结：</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是一种大型语言模型，具有零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-shot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多模式标记功能。它可以同时处理文本和图像信息，并能够在未经过任何训练的情况下为图像进行标记。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结果实际运行时并好像并没有发现它有这样的能力（或许还需要进一步阅读代码以及尝试运行）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所以可能需要更换模型，在老师的建议下我们查阅了一些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llama 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相关的信息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LlamaIndex</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是一个将大语言模型（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Large Language Models, LLMs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，后简称大模型）和外部数据连接在一起的工具。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LlamaIndex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的任务是通过查询、检索的方式挖掘外部数据的信息，并将其传递给大模型，因此其主要由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部分组成：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数据连接。首先将数据能读取进来，这样才能挖掘。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索引构建。要查询外部数据，就必须先构建可以查询的索引，</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llamaIndex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将数据存储在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中，并基于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构建索引。索引类型包括向量索引、列表索引、树形索引等；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查询接口。有了索引，就必须提供查询索引的接口。通过这些接口用户可以与不同的 大模型进行对话，也能自定义需要的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组合方式。查询接口会完成 检索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对话的功能，即先基于索引进行检索，再将检索结果和之前的输入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进行（自定义）组合形成新的</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扩充</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Prompt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，对话大模型并拿到结果进行解析。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而我们要做的简单来说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将文件传入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Llama index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llama 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解析文件为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再从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构建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index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 template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拼接上用户的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query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（如要求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对文档中提取出来的信息进行打标）以及从索引里面检索得到的文本信息，作为最终的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，发送给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，通过归纳总结得到最终的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response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具体操作还需要进一步学习。</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B4B4B4"/>
                </a:solidFill>
                <a:effectLst/>
                <a:highlight>
                  <a:srgbClr val="242429"/>
                </a:highlight>
                <a:latin typeface="-apple-system"/>
              </a:rPr>
              <a:t>左下角图片说明：</a:t>
            </a:r>
            <a:endParaRPr lang="en-US" altLang="zh-CN" b="0" i="0" dirty="0">
              <a:solidFill>
                <a:srgbClr val="B4B4B4"/>
              </a:solidFill>
              <a:effectLst/>
              <a:highlight>
                <a:srgbClr val="242429"/>
              </a:highlight>
              <a:latin typeface="-apple-system"/>
            </a:endParaRPr>
          </a:p>
          <a:p>
            <a:r>
              <a:rPr lang="zh-CN" altLang="en-US" b="0" i="0" dirty="0">
                <a:solidFill>
                  <a:srgbClr val="B4B4B4"/>
                </a:solidFill>
                <a:effectLst/>
                <a:highlight>
                  <a:srgbClr val="242429"/>
                </a:highlight>
                <a:latin typeface="-apple-system"/>
              </a:rPr>
              <a:t>在一个图中包含两种基本的数据类型：</a:t>
            </a:r>
            <a:r>
              <a:rPr lang="en-US" altLang="zh-CN" b="0" i="0" dirty="0">
                <a:solidFill>
                  <a:srgbClr val="B4B4B4"/>
                </a:solidFill>
                <a:effectLst/>
                <a:highlight>
                  <a:srgbClr val="242429"/>
                </a:highlight>
                <a:latin typeface="-apple-system"/>
              </a:rPr>
              <a:t>Nodes</a:t>
            </a:r>
            <a:r>
              <a:rPr lang="zh-CN" altLang="en-US" b="0" i="0" dirty="0">
                <a:solidFill>
                  <a:srgbClr val="B4B4B4"/>
                </a:solidFill>
                <a:effectLst/>
                <a:highlight>
                  <a:srgbClr val="242429"/>
                </a:highlight>
                <a:latin typeface="-apple-system"/>
              </a:rPr>
              <a:t>（节点） 和 </a:t>
            </a:r>
            <a:r>
              <a:rPr lang="en-US" altLang="zh-CN" b="0" i="0" dirty="0">
                <a:solidFill>
                  <a:srgbClr val="B4B4B4"/>
                </a:solidFill>
                <a:effectLst/>
                <a:highlight>
                  <a:srgbClr val="242429"/>
                </a:highlight>
                <a:latin typeface="-apple-system"/>
              </a:rPr>
              <a:t>Relationships</a:t>
            </a:r>
            <a:r>
              <a:rPr lang="zh-CN" altLang="en-US" b="0" i="0" dirty="0">
                <a:solidFill>
                  <a:srgbClr val="B4B4B4"/>
                </a:solidFill>
                <a:effectLst/>
                <a:highlight>
                  <a:srgbClr val="242429"/>
                </a:highlight>
                <a:latin typeface="-apple-system"/>
              </a:rPr>
              <a:t>（关系）。</a:t>
            </a:r>
            <a:br>
              <a:rPr lang="zh-CN" altLang="en-US" dirty="0"/>
            </a:br>
            <a:r>
              <a:rPr lang="en-US" altLang="zh-CN" b="0" i="0" dirty="0">
                <a:solidFill>
                  <a:srgbClr val="B4B4B4"/>
                </a:solidFill>
                <a:effectLst/>
                <a:highlight>
                  <a:srgbClr val="242429"/>
                </a:highlight>
                <a:latin typeface="-apple-system"/>
              </a:rPr>
              <a:t>Nodes </a:t>
            </a:r>
            <a:r>
              <a:rPr lang="zh-CN" altLang="en-US" b="0" i="0" dirty="0">
                <a:solidFill>
                  <a:srgbClr val="B4B4B4"/>
                </a:solidFill>
                <a:effectLst/>
                <a:highlight>
                  <a:srgbClr val="242429"/>
                </a:highlight>
                <a:latin typeface="-apple-system"/>
              </a:rPr>
              <a:t>和 </a:t>
            </a:r>
            <a:r>
              <a:rPr lang="en-US" altLang="zh-CN" b="0" i="0" dirty="0">
                <a:solidFill>
                  <a:srgbClr val="B4B4B4"/>
                </a:solidFill>
                <a:effectLst/>
                <a:highlight>
                  <a:srgbClr val="242429"/>
                </a:highlight>
                <a:latin typeface="-apple-system"/>
              </a:rPr>
              <a:t>Relationships </a:t>
            </a:r>
            <a:r>
              <a:rPr lang="zh-CN" altLang="en-US" b="0" i="0" dirty="0">
                <a:solidFill>
                  <a:srgbClr val="B4B4B4"/>
                </a:solidFill>
                <a:effectLst/>
                <a:highlight>
                  <a:srgbClr val="242429"/>
                </a:highlight>
                <a:latin typeface="-apple-system"/>
              </a:rPr>
              <a:t>包含</a:t>
            </a:r>
            <a:r>
              <a:rPr lang="en-US" altLang="zh-CN" b="0" i="0" dirty="0">
                <a:solidFill>
                  <a:srgbClr val="B4B4B4"/>
                </a:solidFill>
                <a:effectLst/>
                <a:highlight>
                  <a:srgbClr val="242429"/>
                </a:highlight>
                <a:latin typeface="-apple-system"/>
              </a:rPr>
              <a:t>key/value</a:t>
            </a:r>
            <a:r>
              <a:rPr lang="zh-CN" altLang="en-US" b="0" i="0" dirty="0">
                <a:solidFill>
                  <a:srgbClr val="B4B4B4"/>
                </a:solidFill>
                <a:effectLst/>
                <a:highlight>
                  <a:srgbClr val="242429"/>
                </a:highlight>
                <a:latin typeface="-apple-system"/>
              </a:rPr>
              <a:t>形式的属性。</a:t>
            </a:r>
            <a:br>
              <a:rPr lang="zh-CN" altLang="en-US" dirty="0"/>
            </a:br>
            <a:r>
              <a:rPr lang="en-US" altLang="zh-CN" b="0" i="0" dirty="0">
                <a:solidFill>
                  <a:srgbClr val="B4B4B4"/>
                </a:solidFill>
                <a:effectLst/>
                <a:highlight>
                  <a:srgbClr val="242429"/>
                </a:highlight>
                <a:latin typeface="-apple-system"/>
              </a:rPr>
              <a:t>Nodes</a:t>
            </a:r>
            <a:r>
              <a:rPr lang="zh-CN" altLang="en-US" b="0" i="0" dirty="0">
                <a:solidFill>
                  <a:srgbClr val="B4B4B4"/>
                </a:solidFill>
                <a:effectLst/>
                <a:highlight>
                  <a:srgbClr val="242429"/>
                </a:highlight>
                <a:latin typeface="-apple-system"/>
              </a:rPr>
              <a:t>通过</a:t>
            </a:r>
            <a:r>
              <a:rPr lang="en-US" altLang="zh-CN" b="0" i="0" dirty="0">
                <a:solidFill>
                  <a:srgbClr val="B4B4B4"/>
                </a:solidFill>
                <a:effectLst/>
                <a:highlight>
                  <a:srgbClr val="242429"/>
                </a:highlight>
                <a:latin typeface="-apple-system"/>
              </a:rPr>
              <a:t>Relationships</a:t>
            </a:r>
            <a:r>
              <a:rPr lang="zh-CN" altLang="en-US" b="0" i="0" dirty="0">
                <a:solidFill>
                  <a:srgbClr val="B4B4B4"/>
                </a:solidFill>
                <a:effectLst/>
                <a:highlight>
                  <a:srgbClr val="242429"/>
                </a:highlight>
                <a:latin typeface="-apple-system"/>
              </a:rPr>
              <a:t>所定义的关系相连起来，形成关系型网络结构。</a:t>
            </a:r>
            <a:endParaRPr lang="en-US" altLang="zh-CN" b="0" i="0" dirty="0">
              <a:solidFill>
                <a:srgbClr val="B4B4B4"/>
              </a:solidFill>
              <a:effectLst/>
              <a:highlight>
                <a:srgbClr val="242429"/>
              </a:highlight>
              <a:latin typeface="-apple-system"/>
            </a:endParaRPr>
          </a:p>
          <a:p>
            <a:r>
              <a:rPr lang="zh-CN" altLang="en-US" b="0" i="0" dirty="0">
                <a:solidFill>
                  <a:srgbClr val="B4B4B4"/>
                </a:solidFill>
                <a:effectLst/>
                <a:highlight>
                  <a:srgbClr val="242429"/>
                </a:highlight>
                <a:latin typeface="-apple-system"/>
              </a:rPr>
              <a:t>右下角图片是一个具体的展示：</a:t>
            </a:r>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DisGraphFS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是一个分布式图文件系统，他将图结构的思想应用到分布式文件系统上面，不同于一般的文件系统，该系统</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用图的结构来描述文件之间的关系，更符合人类思维。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效果类似于（</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ppt</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a:t>
            </a:r>
            <a:endPar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endParaRPr>
          </a:p>
          <a:p>
            <a:pPr algn="just"/>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在实现上，该文件系统采用</a:t>
            </a:r>
            <a:r>
              <a:rPr lang="en-US" altLang="zh-CN" sz="1800" kern="100" dirty="0" err="1">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JuiceFS</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用于分布式存储，</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Ray</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用于分布式计算。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大体框架如图所示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包括中央索引服务器，存储集群，网页端，计算集群，客户端五个模块</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通过该框架可以看出，该项目的中央服务器（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MainServer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）并未实现分布式，并且对文件的打标算法缺乏统一性。所以我们组在原有基础上对这两方面进行优化。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首先先介绍代理，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正向代理：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首先先看一个例子：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例如：</a:t>
            </a:r>
            <a:r>
              <a:rPr lang="en-US" altLang="zh-CN" sz="1800" kern="100" dirty="0">
                <a:solidFill>
                  <a:srgbClr val="535861"/>
                </a:solidFill>
                <a:effectLst/>
                <a:highlight>
                  <a:srgbClr val="FFFFFF"/>
                </a:highlight>
                <a:latin typeface="微软雅黑" panose="020B0503020204020204" pitchFamily="34"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你从商店里买了一盒方便面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显然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你很清楚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商店本身是不生产方便面的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它不过是个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中间商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而已</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转了一手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顺便赚点你的钱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店里的方便面也是它从厂商那边进货来的。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浏览器的请求，正向代理服务器扮演的角色类似中间商，它没有直接响应请求的能力，就像是商店本身不生产方便面，它把请求转到最终的网页服务器，再把后者的相应转发给浏览器，在该过程中，我们需要告诉浏览器我们要请求的代理服务器是什么。就像我们科学上网的过程就是给自己配置了一个正向代理服务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如果正向代理是主动配置，那么反向代理就是被代理的过程。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反向代理，是指以代理服务器来接受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internet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上的连接请求，然后将请求转发给内部网络上的服务器，并将从服务器得到的结果返回给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internet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上请求连接的客户端。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例如在租房过程中，如果我们通过房东来租房，有时候这个房东不一定是本人，可能是二房东，但是我们并不知道，还以为是真的房东，这种情况下我们就被反向代理了。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反向代理，就是代理服务器代理了目标服务器，去和客户端进行交互。</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在反向代理过程中，客户端并不知道目标服务器是谁的，就像是我们不知道房东到底是谁，在正向代理中，目标服务器不知道客户端是谁的，就像是厂商并不知道谁购买了他的商品。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于是我们可以利用反向代理实现</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mainserver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的分布式，在客户端访问</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mainserver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的过程中，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通过反向代理服务器来把请求转给不同的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mainserver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服务器从而实现分布式。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反向代理技术用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r>
              <a:rPr lang="zh-CN" altLang="zh-CN" sz="1200" dirty="0">
                <a:effectLst/>
                <a:ea typeface="等线" panose="02010600030101010101" pitchFamily="2" charset="-122"/>
                <a:cs typeface="Times New Roman" panose="02020603050405020304" pitchFamily="18" charset="0"/>
              </a:rPr>
              <a:t>在图文件系统中，标签若以人工标注，则对于大量文件数据，将是非常繁重的工作量，于是通常采用深度学习进行标签的提取。具体来说，打标就是从不同格式，如文字、图片、视频等文件中提取出其内容关键词，深度学习一般是基于多分类来实现这一过程的。幸而现在有成熟的深度学习模型可供标签的提取，我们只需要布置一个打标服务器即可完成上传文件的打标任务</a:t>
            </a: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：（可能需要补充点）</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lnSpc>
                <a:spcPts val="1425"/>
              </a:lnSpc>
            </a:pPr>
            <a:r>
              <a:rPr lang="en-US" altLang="zh-CN" sz="1200" kern="0" dirty="0" err="1">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TagGPT</a:t>
            </a:r>
            <a:r>
              <a:rPr lang="en-US"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 </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是基于预训练大型语言模型和句嵌入模型提出的一种全自动零样本系统</a:t>
            </a:r>
            <a:r>
              <a:rPr lang="zh-CN" altLang="zh-CN" sz="1200" kern="0" dirty="0">
                <a:solidFill>
                  <a:srgbClr val="000000"/>
                </a:solidFill>
                <a:effectLst/>
                <a:highlight>
                  <a:srgbClr val="FFFFFF"/>
                </a:highlight>
                <a:latin typeface="等线" panose="02010600030101010101" pitchFamily="2" charset="-122"/>
                <a:ea typeface="Consolas" panose="020B0609020204030204" pitchFamily="49" charset="0"/>
                <a:cs typeface="宋体" panose="02010600030101010101" pitchFamily="2" charset="-122"/>
              </a:rPr>
              <a:t> </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，用于在多媒体数据中提取和标记标签。它具有零</a:t>
            </a:r>
            <a:r>
              <a:rPr lang="en-US"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-shot</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多模式标记功能。它可以同时处理文本和图像信息，并能够在未经过任何训练的情况下为图像进行标记。</a:t>
            </a:r>
            <a:r>
              <a:rPr lang="en-US" altLang="zh-CN" sz="1200" kern="0" dirty="0" err="1">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TagGPT</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使用了</a:t>
            </a:r>
            <a:r>
              <a:rPr lang="en-US"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Transformer</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架构，该架构已被证明在处理自然语言时非常有效。它还使用了零</a:t>
            </a:r>
            <a:r>
              <a:rPr lang="en-US"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-shot</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学习方法，这意味着它可以使用先前未见过的标记类型进行标记，而无需进行传统的监督式训练。</a:t>
            </a:r>
            <a:r>
              <a:rPr lang="en-US" altLang="zh-CN" sz="1200" kern="0" dirty="0" err="1">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TagGPT</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的训练是由自然语言处理任务和图像标记任务组成的，这使得它成为一种具有更广泛应用领域的模型。</a:t>
            </a:r>
            <a:endParaRPr lang="zh-CN" altLang="zh-CN" sz="1200" kern="1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pPr indent="355600" algn="just"/>
            <a:r>
              <a:rPr lang="en-US" altLang="zh-CN" sz="1200" b="1" kern="100" dirty="0" err="1">
                <a:effectLst/>
                <a:latin typeface="等线" panose="02010600030101010101" pitchFamily="2" charset="-122"/>
                <a:ea typeface="等线" panose="02010600030101010101" pitchFamily="2" charset="-122"/>
                <a:cs typeface="Times New Roman" panose="02020603050405020304" pitchFamily="18" charset="0"/>
              </a:rPr>
              <a:t>Llamaindex</a:t>
            </a: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（可能需要补充）</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LlamaIndex</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（以前称为</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GPT Index</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）是一个开源项目，它在</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LLM </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和外部数据源（如</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API</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PDF</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SQL </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等）之间提供一个简单的接口进行交互。它提了供结构化和非结构化数据的索引，有助于抽象出数据源之间的差异。它可以存储提示工程所需的上下文，处理当上下文窗口过大时的限制，并有助于在查询期间在成本和性能之间进行权衡。目前大模型的输入输出长度因模型结构、显卡算力等因素影响，都有一个长度限制（以</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Token</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为单位，</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ChatGPT</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限制长度为</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4k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个，</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GPT-4</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是</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32k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等，</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Claude</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最新版有个</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100k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的）。当我们外部知识的内容超过这个长度时，就无法同时将有效的信息传递给大模型。如果使用</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Llamaindex</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的话，假设有一个</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10w</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的外部数据，我们的原始输入</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Prompt</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长度为</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100</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，长度限制为</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4k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，通过查询</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检索的方式，我们能将最有效的信息提取集中在这</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4k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的长度中，与</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Prompt</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一起送给大模型，从而让大模型得到更多的信息。</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1425"/>
              </a:lnSpc>
            </a:pPr>
            <a:r>
              <a:rPr lang="zh-CN" altLang="zh-CN" sz="18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传统分布式文件系统通常采用集中式的架构，其中一个或多个主服务器负责管理文件的存储和访问。这种架构存在一些局限性，例如单点故障、性能瓶颈和可扩展性差等。为了解决这些问题，传统分布式文件系统可能会采取一些手段，如增加备份节点、优化数据分布和引入缓存机制等，但这些方法往往局限于技术层面的优化，难以彻底解决根本性的问题。</a:t>
            </a:r>
            <a:endParaRPr lang="zh-CN" altLang="zh-CN" sz="1800" kern="1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pPr algn="l">
              <a:lnSpc>
                <a:spcPts val="1425"/>
              </a:lnSpc>
            </a:pPr>
            <a:r>
              <a:rPr lang="zh-CN" altLang="zh-CN" sz="18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我们小组提出使用</a:t>
            </a:r>
            <a:r>
              <a:rPr lang="en-US" altLang="zh-CN" sz="18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Nginx</a:t>
            </a:r>
            <a:r>
              <a:rPr lang="zh-CN" altLang="zh-CN" sz="18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作为反向代理，将主服务器内容部署到分布式集群中，从而实现主服务器的分布式部署。这种优化方案不仅可以提高系统的性能和可用性，还可以增强系统的安全性，减少单点故障的风险。</a:t>
            </a:r>
            <a:endParaRPr lang="zh-CN" altLang="zh-CN" sz="1800" kern="1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看出在打标过程中，需要对文件类型进行分类，对于图片类型和文本类型需要用不同的模型框架来处理，还需要对不同文件类型进行格式转化，打标结构复杂，这在一定程度上加大了图文件系统的负担，可维护性变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b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所以我们想借助大模型拉简化打标程序，最好能建立统一索引，从而可以更好地支持不同格式的文件数据，尽量避免格式转换带来的数据丢失问题。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是一款轻量级的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服务器，采用事件驱动的异步非阻塞处理方式框架，这让其具有极好的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性能，时常用于服务端的反向代理和负载均衡。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做反向代理以及负载均衡的大致过程如下：</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这是一个简单的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配置，将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root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替换成</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proxy_pass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root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说明是静态资源，可以由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返回，而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proxy_pass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说明是动态请求，需要进行转发，比如代理到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上。反向代理的过程就是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request -&gt; Nginx -&gt; 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，那么对于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而言，请求的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地址就是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的地址，而非真实的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request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指定多台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来达到负载均衡，通过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upstream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来定义一组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，并指定负载策略：</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未特别配置负载平衡方法，则默认为循环。所有请求均为</a:t>
            </a:r>
            <a:r>
              <a:rPr lang="en-US" altLang="zh-CN" sz="1800" u="sng" spc="15" dirty="0">
                <a:solidFill>
                  <a:srgbClr val="4183C4"/>
                </a:solidFill>
                <a:effectLst/>
                <a:highlight>
                  <a:srgbClr val="FFFFFF"/>
                </a:highlight>
                <a:latin typeface="Georgia" panose="02040502050405020303" pitchFamily="18" charset="0"/>
                <a:cs typeface="Times New Roman" panose="02020603050405020304" pitchFamily="18" charset="0"/>
                <a:hlinkClick r:id="rId3"/>
              </a:rPr>
              <a:t>proxied</a:t>
            </a:r>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到服务器组</a:t>
            </a:r>
            <a:r>
              <a:rPr lang="en-US"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myapp1</a:t>
            </a:r>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，并且</a:t>
            </a:r>
            <a:r>
              <a:rPr lang="en-US"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nginx </a:t>
            </a:r>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应用</a:t>
            </a:r>
            <a:r>
              <a:rPr lang="en-US"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HTTP </a:t>
            </a:r>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负载平衡来分发请求。</a:t>
            </a:r>
            <a:endParaRPr lang="en-US"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未特别配置负载平衡方法，则默认为循环。所有请求均为</a:t>
            </a:r>
            <a:r>
              <a:rPr lang="en-US" altLang="zh-CN" sz="1800" u="sng" kern="100" spc="15" dirty="0">
                <a:solidFill>
                  <a:srgbClr val="4183C4"/>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hlinkClick r:id="rId3"/>
              </a:rPr>
              <a:t>proxied</a:t>
            </a: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到服务器组</a:t>
            </a:r>
            <a:r>
              <a:rPr lang="en-US"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myapp1</a:t>
            </a: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，并且</a:t>
            </a:r>
            <a:r>
              <a:rPr lang="en-US"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nginx </a:t>
            </a: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应用</a:t>
            </a:r>
            <a:r>
              <a:rPr lang="en-US"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HTTP </a:t>
            </a: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负载平衡来分发请求。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另一个负载平衡原则是连接最少的。最少连接允许在某些请求需要较长时间才能完成的情况下更公平地控制应用程序实例上的负载，使用最少连接的负载平衡，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将尝试不使繁忙的应用程序服务器因过多的请求而过载，而是将新的请求分配给不太繁忙的服务器。当</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least_conn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指令用作服务器组配置的一部分时，将激活</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nginx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中的最少连接负载均衡：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如果需要将客户端绑定到特定的应用程序服务器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换句话说，就始终尝试选择特定服务器而言，使客户端的会话为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粘性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持久性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，则可以使用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-hash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负载平衡机制，使用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-hash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，客户端的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IP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地址用作哈希密钥，以确定应为客户端的请求选择服务器组中的哪个服务器。此方法可确保将来自同一客户端的请求始终定向到同一服务器，除非该服务器不可用。要配置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-hash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负载平衡，只需将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ip_hash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指令添加到服务器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上游</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组配置中：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还可以通过使用服务器权重来进一步影响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nginx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负载平衡算法。在上面的示例中，未配置服务器权重，这意味着所有指定的服务器都被视为对特定负载平衡方法具有同等资格。特别是对于循环，这还意味着在服务器之间的请求分配大致相等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前提是存在足够的请求，并且当请求以统一的方式处理并足够快地完成时。当为服务器指定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weight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参数时，权重将作为负载平衡决策的一部分。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具体使用哪一种负载策略还需要进一步确定</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再将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proxy_pass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替换为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upstream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指定的值即可。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03CD2703-455F-4896-A76B-CE5186356B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Effect>
                      <a14:colorTemperature colorTemp="7200"/>
                    </a14:imgEffect>
                  </a14:imgLayer>
                </a14:imgProps>
              </a:ext>
              <a:ext uri="{28A0092B-C50C-407E-A947-70E740481C1C}">
                <a14:useLocalDpi xmlns:a14="http://schemas.microsoft.com/office/drawing/2010/main" val="0"/>
              </a:ext>
            </a:extLst>
          </a:blip>
          <a:srcRect b="16059"/>
          <a:stretch>
            <a:fillRect/>
          </a:stretch>
        </p:blipFill>
        <p:spPr>
          <a:xfrm>
            <a:off x="0" y="-12031"/>
            <a:ext cx="12245332" cy="6862094"/>
          </a:xfrm>
          <a:prstGeom prst="rect">
            <a:avLst/>
          </a:prstGeom>
        </p:spPr>
      </p:pic>
      <p:sp>
        <p:nvSpPr>
          <p:cNvPr id="22" name="矩形 21"/>
          <p:cNvSpPr/>
          <p:nvPr userDrawn="1"/>
        </p:nvSpPr>
        <p:spPr>
          <a:xfrm>
            <a:off x="-87762" y="-70190"/>
            <a:ext cx="12333094" cy="6945489"/>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标题 1"/>
          <p:cNvSpPr>
            <a:spLocks noGrp="1"/>
          </p:cNvSpPr>
          <p:nvPr>
            <p:ph type="ctrTitle"/>
          </p:nvPr>
        </p:nvSpPr>
        <p:spPr>
          <a:xfrm>
            <a:off x="2913516" y="967242"/>
            <a:ext cx="6364968" cy="2387600"/>
          </a:xfrm>
        </p:spPr>
        <p:txBody>
          <a:bodyPr anchor="b">
            <a:normAutofit/>
          </a:bodyPr>
          <a:lstStyle>
            <a:lvl1pPr algn="l">
              <a:defRPr sz="4800" b="1">
                <a:solidFill>
                  <a:schemeClr val="bg1"/>
                </a:solidFill>
                <a:latin typeface="+mj-ea"/>
                <a:ea typeface="+mj-ea"/>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nvPr>
        </p:nvSpPr>
        <p:spPr>
          <a:xfrm>
            <a:off x="2913516" y="3446917"/>
            <a:ext cx="6364968" cy="1655762"/>
          </a:xfrm>
        </p:spPr>
        <p:txBody>
          <a:bodyPr>
            <a:normAutofit/>
          </a:bodyPr>
          <a:lstStyle>
            <a:lvl1pPr marL="0" indent="0" algn="l">
              <a:buNone/>
              <a:defRPr sz="1600" b="0">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zh-CN" altLang="en-US" dirty="0"/>
          </a:p>
        </p:txBody>
      </p:sp>
      <p:grpSp>
        <p:nvGrpSpPr>
          <p:cNvPr id="28" name="组合 27"/>
          <p:cNvGrpSpPr/>
          <p:nvPr userDrawn="1"/>
        </p:nvGrpSpPr>
        <p:grpSpPr>
          <a:xfrm>
            <a:off x="2359022" y="1975616"/>
            <a:ext cx="339226" cy="2287874"/>
            <a:chOff x="2485793" y="2025877"/>
            <a:chExt cx="339226" cy="2287874"/>
          </a:xfrm>
        </p:grpSpPr>
        <p:sp>
          <p:nvSpPr>
            <p:cNvPr id="18" name="矩形 17"/>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9" name="组合 28"/>
          <p:cNvGrpSpPr/>
          <p:nvPr userDrawn="1"/>
        </p:nvGrpSpPr>
        <p:grpSpPr>
          <a:xfrm flipH="1">
            <a:off x="9472434" y="1975616"/>
            <a:ext cx="339226" cy="2287874"/>
            <a:chOff x="2485793" y="2025877"/>
            <a:chExt cx="339226" cy="2287874"/>
          </a:xfrm>
        </p:grpSpPr>
        <p:sp>
          <p:nvSpPr>
            <p:cNvPr id="30" name="矩形 29"/>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59C0B551-B9E4-4B44-B1CD-D3BED3D5B0BC}" type="datetime1">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Effect>
                      <a14:colorTemperature colorTemp="7200"/>
                    </a14:imgEffect>
                  </a14:imgLayer>
                </a14:imgProps>
              </a:ext>
              <a:ext uri="{28A0092B-C50C-407E-A947-70E740481C1C}">
                <a14:useLocalDpi xmlns:a14="http://schemas.microsoft.com/office/drawing/2010/main" val="0"/>
              </a:ext>
            </a:extLst>
          </a:blip>
          <a:srcRect b="12874"/>
          <a:stretch>
            <a:fillRect/>
          </a:stretch>
        </p:blipFill>
        <p:spPr>
          <a:xfrm>
            <a:off x="0" y="-12031"/>
            <a:ext cx="12245332" cy="7122514"/>
          </a:xfrm>
          <a:prstGeom prst="rect">
            <a:avLst/>
          </a:prstGeom>
        </p:spPr>
      </p:pic>
      <p:sp>
        <p:nvSpPr>
          <p:cNvPr id="22" name="矩形 21"/>
          <p:cNvSpPr/>
          <p:nvPr userDrawn="1"/>
        </p:nvSpPr>
        <p:spPr>
          <a:xfrm>
            <a:off x="-26667" y="-12031"/>
            <a:ext cx="12399641" cy="6998397"/>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CFC07C7D-A3E4-4DD5-BE00-4F818006E4A5}" type="datetime1">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1E6D3-55AB-441B-8B48-0E5B7D6F1457}"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11532" y="6356350"/>
            <a:ext cx="2743200" cy="365125"/>
          </a:xfrm>
        </p:spPr>
        <p:txBody>
          <a:bodyPr/>
          <a:lstStyle>
            <a:lvl1pPr>
              <a:defRPr sz="2000" b="1">
                <a:latin typeface="+mj-ea"/>
                <a:ea typeface="+mj-ea"/>
              </a:defRPr>
            </a:lvl1pPr>
          </a:lstStyle>
          <a:p>
            <a:fld id="{9CA54AC7-8B74-4520-B1EE-E45E3D31081A}" type="slidenum">
              <a:rPr lang="zh-CN" altLang="en-US" smtClean="0"/>
            </a:fld>
            <a:endParaRPr lang="zh-CN" altLang="en-US"/>
          </a:p>
        </p:txBody>
      </p:sp>
      <p:grpSp>
        <p:nvGrpSpPr>
          <p:cNvPr id="78" name="组合 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nvGrpSpPr>
        <p:grpSpPr>
          <a:xfrm>
            <a:off x="9687900" y="199261"/>
            <a:ext cx="2163112" cy="395637"/>
            <a:chOff x="1092457" y="2513859"/>
            <a:chExt cx="10007056" cy="1830307"/>
          </a:xfrm>
        </p:grpSpPr>
        <p:grpSp>
          <p:nvGrpSpPr>
            <p:cNvPr id="79" name="í$lidè"/>
            <p:cNvGrpSpPr/>
            <p:nvPr/>
          </p:nvGrpSpPr>
          <p:grpSpPr>
            <a:xfrm>
              <a:off x="1092457" y="2518457"/>
              <a:ext cx="1816534" cy="1825709"/>
              <a:chOff x="2622550" y="2797175"/>
              <a:chExt cx="1260475" cy="1266825"/>
            </a:xfrm>
          </p:grpSpPr>
          <p:sp>
            <p:nvSpPr>
              <p:cNvPr id="130" name="íSļîḋê"/>
              <p:cNvSpPr/>
              <p:nvPr/>
            </p:nvSpPr>
            <p:spPr bwMode="auto">
              <a:xfrm>
                <a:off x="3117850" y="2867025"/>
                <a:ext cx="19050" cy="30163"/>
              </a:xfrm>
              <a:custGeom>
                <a:avLst/>
                <a:gdLst>
                  <a:gd name="T0" fmla="*/ 0 w 6"/>
                  <a:gd name="T1" fmla="*/ 1 h 9"/>
                  <a:gd name="T2" fmla="*/ 4 w 6"/>
                  <a:gd name="T3" fmla="*/ 9 h 9"/>
                  <a:gd name="T4" fmla="*/ 5 w 6"/>
                  <a:gd name="T5" fmla="*/ 9 h 9"/>
                  <a:gd name="T6" fmla="*/ 6 w 6"/>
                  <a:gd name="T7" fmla="*/ 8 h 9"/>
                  <a:gd name="T8" fmla="*/ 2 w 6"/>
                  <a:gd name="T9" fmla="*/ 0 h 9"/>
                  <a:gd name="T10" fmla="*/ 0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0" y="1"/>
                    </a:moveTo>
                    <a:cubicBezTo>
                      <a:pt x="2" y="4"/>
                      <a:pt x="0" y="9"/>
                      <a:pt x="4" y="9"/>
                    </a:cubicBezTo>
                    <a:cubicBezTo>
                      <a:pt x="5" y="9"/>
                      <a:pt x="5" y="9"/>
                      <a:pt x="5" y="9"/>
                    </a:cubicBezTo>
                    <a:cubicBezTo>
                      <a:pt x="6" y="9"/>
                      <a:pt x="6" y="8"/>
                      <a:pt x="6" y="8"/>
                    </a:cubicBezTo>
                    <a:cubicBezTo>
                      <a:pt x="6" y="5"/>
                      <a:pt x="4" y="2"/>
                      <a:pt x="2" y="0"/>
                    </a:cubicBezTo>
                    <a:lnTo>
                      <a:pt x="0" y="1"/>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išļíḍé"/>
              <p:cNvSpPr/>
              <p:nvPr/>
            </p:nvSpPr>
            <p:spPr bwMode="auto">
              <a:xfrm>
                <a:off x="3117850" y="2860675"/>
                <a:ext cx="92075" cy="131763"/>
              </a:xfrm>
              <a:custGeom>
                <a:avLst/>
                <a:gdLst>
                  <a:gd name="T0" fmla="*/ 9 w 28"/>
                  <a:gd name="T1" fmla="*/ 4 h 40"/>
                  <a:gd name="T2" fmla="*/ 15 w 28"/>
                  <a:gd name="T3" fmla="*/ 7 h 40"/>
                  <a:gd name="T4" fmla="*/ 7 w 28"/>
                  <a:gd name="T5" fmla="*/ 14 h 40"/>
                  <a:gd name="T6" fmla="*/ 0 w 28"/>
                  <a:gd name="T7" fmla="*/ 24 h 40"/>
                  <a:gd name="T8" fmla="*/ 6 w 28"/>
                  <a:gd name="T9" fmla="*/ 29 h 40"/>
                  <a:gd name="T10" fmla="*/ 12 w 28"/>
                  <a:gd name="T11" fmla="*/ 15 h 40"/>
                  <a:gd name="T12" fmla="*/ 23 w 28"/>
                  <a:gd name="T13" fmla="*/ 13 h 40"/>
                  <a:gd name="T14" fmla="*/ 18 w 28"/>
                  <a:gd name="T15" fmla="*/ 18 h 40"/>
                  <a:gd name="T16" fmla="*/ 16 w 28"/>
                  <a:gd name="T17" fmla="*/ 18 h 40"/>
                  <a:gd name="T18" fmla="*/ 15 w 28"/>
                  <a:gd name="T19" fmla="*/ 18 h 40"/>
                  <a:gd name="T20" fmla="*/ 11 w 28"/>
                  <a:gd name="T21" fmla="*/ 24 h 40"/>
                  <a:gd name="T22" fmla="*/ 16 w 28"/>
                  <a:gd name="T23" fmla="*/ 20 h 40"/>
                  <a:gd name="T24" fmla="*/ 16 w 28"/>
                  <a:gd name="T25" fmla="*/ 25 h 40"/>
                  <a:gd name="T26" fmla="*/ 16 w 28"/>
                  <a:gd name="T27" fmla="*/ 26 h 40"/>
                  <a:gd name="T28" fmla="*/ 17 w 28"/>
                  <a:gd name="T29" fmla="*/ 28 h 40"/>
                  <a:gd name="T30" fmla="*/ 9 w 28"/>
                  <a:gd name="T31" fmla="*/ 31 h 40"/>
                  <a:gd name="T32" fmla="*/ 12 w 28"/>
                  <a:gd name="T33" fmla="*/ 33 h 40"/>
                  <a:gd name="T34" fmla="*/ 13 w 28"/>
                  <a:gd name="T35" fmla="*/ 33 h 40"/>
                  <a:gd name="T36" fmla="*/ 19 w 28"/>
                  <a:gd name="T37" fmla="*/ 31 h 40"/>
                  <a:gd name="T38" fmla="*/ 11 w 28"/>
                  <a:gd name="T39" fmla="*/ 37 h 40"/>
                  <a:gd name="T40" fmla="*/ 23 w 28"/>
                  <a:gd name="T41" fmla="*/ 34 h 40"/>
                  <a:gd name="T42" fmla="*/ 22 w 28"/>
                  <a:gd name="T43" fmla="*/ 29 h 40"/>
                  <a:gd name="T44" fmla="*/ 23 w 28"/>
                  <a:gd name="T45" fmla="*/ 29 h 40"/>
                  <a:gd name="T46" fmla="*/ 27 w 28"/>
                  <a:gd name="T47" fmla="*/ 29 h 40"/>
                  <a:gd name="T48" fmla="*/ 28 w 28"/>
                  <a:gd name="T49" fmla="*/ 28 h 40"/>
                  <a:gd name="T50" fmla="*/ 26 w 28"/>
                  <a:gd name="T51" fmla="*/ 25 h 40"/>
                  <a:gd name="T52" fmla="*/ 21 w 28"/>
                  <a:gd name="T53" fmla="*/ 25 h 40"/>
                  <a:gd name="T54" fmla="*/ 20 w 28"/>
                  <a:gd name="T55" fmla="*/ 27 h 40"/>
                  <a:gd name="T56" fmla="*/ 18 w 28"/>
                  <a:gd name="T57" fmla="*/ 26 h 40"/>
                  <a:gd name="T58" fmla="*/ 21 w 28"/>
                  <a:gd name="T59" fmla="*/ 22 h 40"/>
                  <a:gd name="T60" fmla="*/ 20 w 28"/>
                  <a:gd name="T61" fmla="*/ 19 h 40"/>
                  <a:gd name="T62" fmla="*/ 23 w 28"/>
                  <a:gd name="T63" fmla="*/ 19 h 40"/>
                  <a:gd name="T64" fmla="*/ 26 w 28"/>
                  <a:gd name="T65" fmla="*/ 15 h 40"/>
                  <a:gd name="T66" fmla="*/ 26 w 28"/>
                  <a:gd name="T67" fmla="*/ 14 h 40"/>
                  <a:gd name="T68" fmla="*/ 21 w 28"/>
                  <a:gd name="T69" fmla="*/ 8 h 40"/>
                  <a:gd name="T70" fmla="*/ 18 w 28"/>
                  <a:gd name="T71" fmla="*/ 7 h 40"/>
                  <a:gd name="T72" fmla="*/ 25 w 28"/>
                  <a:gd name="T73" fmla="*/ 2 h 40"/>
                  <a:gd name="T74" fmla="*/ 21 w 28"/>
                  <a:gd name="T75" fmla="*/ 0 h 40"/>
                  <a:gd name="T76" fmla="*/ 19 w 28"/>
                  <a:gd name="T77" fmla="*/ 0 h 40"/>
                  <a:gd name="T78" fmla="*/ 9 w 28"/>
                  <a:gd name="T7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40">
                    <a:moveTo>
                      <a:pt x="9" y="4"/>
                    </a:moveTo>
                    <a:cubicBezTo>
                      <a:pt x="15" y="7"/>
                      <a:pt x="15" y="7"/>
                      <a:pt x="15" y="7"/>
                    </a:cubicBezTo>
                    <a:cubicBezTo>
                      <a:pt x="13" y="9"/>
                      <a:pt x="9" y="12"/>
                      <a:pt x="7" y="14"/>
                    </a:cubicBezTo>
                    <a:cubicBezTo>
                      <a:pt x="6" y="15"/>
                      <a:pt x="0" y="23"/>
                      <a:pt x="0" y="24"/>
                    </a:cubicBezTo>
                    <a:cubicBezTo>
                      <a:pt x="0" y="28"/>
                      <a:pt x="3" y="29"/>
                      <a:pt x="6" y="29"/>
                    </a:cubicBezTo>
                    <a:cubicBezTo>
                      <a:pt x="7" y="21"/>
                      <a:pt x="9" y="19"/>
                      <a:pt x="12" y="15"/>
                    </a:cubicBezTo>
                    <a:cubicBezTo>
                      <a:pt x="15" y="11"/>
                      <a:pt x="19" y="6"/>
                      <a:pt x="23" y="13"/>
                    </a:cubicBezTo>
                    <a:cubicBezTo>
                      <a:pt x="18" y="18"/>
                      <a:pt x="18" y="18"/>
                      <a:pt x="18" y="18"/>
                    </a:cubicBezTo>
                    <a:cubicBezTo>
                      <a:pt x="17" y="18"/>
                      <a:pt x="17" y="18"/>
                      <a:pt x="16" y="18"/>
                    </a:cubicBezTo>
                    <a:cubicBezTo>
                      <a:pt x="15" y="18"/>
                      <a:pt x="15" y="18"/>
                      <a:pt x="15" y="18"/>
                    </a:cubicBezTo>
                    <a:cubicBezTo>
                      <a:pt x="12" y="18"/>
                      <a:pt x="11" y="21"/>
                      <a:pt x="11" y="24"/>
                    </a:cubicBezTo>
                    <a:cubicBezTo>
                      <a:pt x="14" y="23"/>
                      <a:pt x="14" y="21"/>
                      <a:pt x="16" y="20"/>
                    </a:cubicBezTo>
                    <a:cubicBezTo>
                      <a:pt x="18" y="20"/>
                      <a:pt x="16" y="23"/>
                      <a:pt x="16" y="25"/>
                    </a:cubicBezTo>
                    <a:cubicBezTo>
                      <a:pt x="16" y="26"/>
                      <a:pt x="16" y="26"/>
                      <a:pt x="16" y="26"/>
                    </a:cubicBezTo>
                    <a:cubicBezTo>
                      <a:pt x="16" y="27"/>
                      <a:pt x="17" y="27"/>
                      <a:pt x="17" y="28"/>
                    </a:cubicBezTo>
                    <a:cubicBezTo>
                      <a:pt x="9" y="31"/>
                      <a:pt x="9" y="31"/>
                      <a:pt x="9" y="31"/>
                    </a:cubicBezTo>
                    <a:cubicBezTo>
                      <a:pt x="10" y="32"/>
                      <a:pt x="10" y="33"/>
                      <a:pt x="12" y="33"/>
                    </a:cubicBezTo>
                    <a:cubicBezTo>
                      <a:pt x="13" y="33"/>
                      <a:pt x="13" y="33"/>
                      <a:pt x="13" y="33"/>
                    </a:cubicBezTo>
                    <a:cubicBezTo>
                      <a:pt x="14" y="33"/>
                      <a:pt x="17" y="31"/>
                      <a:pt x="19" y="31"/>
                    </a:cubicBezTo>
                    <a:cubicBezTo>
                      <a:pt x="19" y="35"/>
                      <a:pt x="12" y="34"/>
                      <a:pt x="11" y="37"/>
                    </a:cubicBezTo>
                    <a:cubicBezTo>
                      <a:pt x="17" y="37"/>
                      <a:pt x="20" y="40"/>
                      <a:pt x="23" y="34"/>
                    </a:cubicBezTo>
                    <a:cubicBezTo>
                      <a:pt x="22" y="29"/>
                      <a:pt x="22" y="29"/>
                      <a:pt x="22" y="29"/>
                    </a:cubicBezTo>
                    <a:cubicBezTo>
                      <a:pt x="23" y="29"/>
                      <a:pt x="23" y="29"/>
                      <a:pt x="23" y="29"/>
                    </a:cubicBezTo>
                    <a:cubicBezTo>
                      <a:pt x="25" y="29"/>
                      <a:pt x="26" y="29"/>
                      <a:pt x="27" y="29"/>
                    </a:cubicBezTo>
                    <a:cubicBezTo>
                      <a:pt x="27" y="29"/>
                      <a:pt x="28" y="28"/>
                      <a:pt x="28" y="28"/>
                    </a:cubicBezTo>
                    <a:cubicBezTo>
                      <a:pt x="28" y="26"/>
                      <a:pt x="28" y="25"/>
                      <a:pt x="26" y="25"/>
                    </a:cubicBezTo>
                    <a:cubicBezTo>
                      <a:pt x="21" y="25"/>
                      <a:pt x="21" y="25"/>
                      <a:pt x="21" y="25"/>
                    </a:cubicBezTo>
                    <a:cubicBezTo>
                      <a:pt x="20" y="27"/>
                      <a:pt x="20" y="27"/>
                      <a:pt x="20" y="27"/>
                    </a:cubicBezTo>
                    <a:cubicBezTo>
                      <a:pt x="18" y="26"/>
                      <a:pt x="18" y="26"/>
                      <a:pt x="18" y="26"/>
                    </a:cubicBezTo>
                    <a:cubicBezTo>
                      <a:pt x="21" y="22"/>
                      <a:pt x="21" y="22"/>
                      <a:pt x="21" y="22"/>
                    </a:cubicBezTo>
                    <a:cubicBezTo>
                      <a:pt x="20" y="19"/>
                      <a:pt x="20" y="19"/>
                      <a:pt x="20" y="19"/>
                    </a:cubicBezTo>
                    <a:cubicBezTo>
                      <a:pt x="23" y="19"/>
                      <a:pt x="23" y="19"/>
                      <a:pt x="23" y="19"/>
                    </a:cubicBezTo>
                    <a:cubicBezTo>
                      <a:pt x="24" y="17"/>
                      <a:pt x="26" y="17"/>
                      <a:pt x="26" y="15"/>
                    </a:cubicBezTo>
                    <a:cubicBezTo>
                      <a:pt x="26" y="14"/>
                      <a:pt x="26" y="14"/>
                      <a:pt x="26" y="14"/>
                    </a:cubicBezTo>
                    <a:cubicBezTo>
                      <a:pt x="26" y="11"/>
                      <a:pt x="23" y="9"/>
                      <a:pt x="21" y="8"/>
                    </a:cubicBezTo>
                    <a:cubicBezTo>
                      <a:pt x="18" y="7"/>
                      <a:pt x="18" y="7"/>
                      <a:pt x="18" y="7"/>
                    </a:cubicBezTo>
                    <a:cubicBezTo>
                      <a:pt x="19" y="5"/>
                      <a:pt x="25" y="4"/>
                      <a:pt x="25" y="2"/>
                    </a:cubicBezTo>
                    <a:cubicBezTo>
                      <a:pt x="25" y="0"/>
                      <a:pt x="23" y="0"/>
                      <a:pt x="21" y="0"/>
                    </a:cubicBezTo>
                    <a:cubicBezTo>
                      <a:pt x="19" y="0"/>
                      <a:pt x="19" y="0"/>
                      <a:pt x="19" y="0"/>
                    </a:cubicBezTo>
                    <a:cubicBezTo>
                      <a:pt x="18" y="0"/>
                      <a:pt x="15" y="4"/>
                      <a:pt x="9" y="4"/>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îSḷîḍè"/>
              <p:cNvSpPr/>
              <p:nvPr/>
            </p:nvSpPr>
            <p:spPr bwMode="auto">
              <a:xfrm>
                <a:off x="2935288" y="2916238"/>
                <a:ext cx="128588" cy="146050"/>
              </a:xfrm>
              <a:custGeom>
                <a:avLst/>
                <a:gdLst>
                  <a:gd name="T0" fmla="*/ 19 w 39"/>
                  <a:gd name="T1" fmla="*/ 9 h 44"/>
                  <a:gd name="T2" fmla="*/ 14 w 39"/>
                  <a:gd name="T3" fmla="*/ 12 h 44"/>
                  <a:gd name="T4" fmla="*/ 12 w 39"/>
                  <a:gd name="T5" fmla="*/ 15 h 44"/>
                  <a:gd name="T6" fmla="*/ 10 w 39"/>
                  <a:gd name="T7" fmla="*/ 24 h 44"/>
                  <a:gd name="T8" fmla="*/ 8 w 39"/>
                  <a:gd name="T9" fmla="*/ 12 h 44"/>
                  <a:gd name="T10" fmla="*/ 4 w 39"/>
                  <a:gd name="T11" fmla="*/ 11 h 44"/>
                  <a:gd name="T12" fmla="*/ 5 w 39"/>
                  <a:gd name="T13" fmla="*/ 15 h 44"/>
                  <a:gd name="T14" fmla="*/ 8 w 39"/>
                  <a:gd name="T15" fmla="*/ 29 h 44"/>
                  <a:gd name="T16" fmla="*/ 16 w 39"/>
                  <a:gd name="T17" fmla="*/ 37 h 44"/>
                  <a:gd name="T18" fmla="*/ 23 w 39"/>
                  <a:gd name="T19" fmla="*/ 39 h 44"/>
                  <a:gd name="T20" fmla="*/ 18 w 39"/>
                  <a:gd name="T21" fmla="*/ 26 h 44"/>
                  <a:gd name="T22" fmla="*/ 17 w 39"/>
                  <a:gd name="T23" fmla="*/ 17 h 44"/>
                  <a:gd name="T24" fmla="*/ 19 w 39"/>
                  <a:gd name="T25" fmla="*/ 25 h 44"/>
                  <a:gd name="T26" fmla="*/ 21 w 39"/>
                  <a:gd name="T27" fmla="*/ 33 h 44"/>
                  <a:gd name="T28" fmla="*/ 33 w 39"/>
                  <a:gd name="T29" fmla="*/ 32 h 44"/>
                  <a:gd name="T30" fmla="*/ 36 w 39"/>
                  <a:gd name="T31" fmla="*/ 26 h 44"/>
                  <a:gd name="T32" fmla="*/ 37 w 39"/>
                  <a:gd name="T33" fmla="*/ 11 h 44"/>
                  <a:gd name="T34" fmla="*/ 33 w 39"/>
                  <a:gd name="T35" fmla="*/ 10 h 44"/>
                  <a:gd name="T36" fmla="*/ 17 w 39"/>
                  <a:gd name="T37" fmla="*/ 0 h 44"/>
                  <a:gd name="T38" fmla="*/ 15 w 39"/>
                  <a:gd name="T39" fmla="*/ 1 h 44"/>
                  <a:gd name="T40" fmla="*/ 14 w 39"/>
                  <a:gd name="T41" fmla="*/ 24 h 44"/>
                  <a:gd name="T42" fmla="*/ 16 w 39"/>
                  <a:gd name="T43" fmla="*/ 25 h 44"/>
                  <a:gd name="T44" fmla="*/ 14 w 39"/>
                  <a:gd name="T45" fmla="*/ 27 h 44"/>
                  <a:gd name="T46" fmla="*/ 13 w 39"/>
                  <a:gd name="T47" fmla="*/ 19 h 44"/>
                  <a:gd name="T48" fmla="*/ 12 w 39"/>
                  <a:gd name="T49" fmla="*/ 21 h 44"/>
                  <a:gd name="T50" fmla="*/ 14 w 39"/>
                  <a:gd name="T51" fmla="*/ 34 h 44"/>
                  <a:gd name="T52" fmla="*/ 12 w 39"/>
                  <a:gd name="T53" fmla="*/ 32 h 44"/>
                  <a:gd name="T54" fmla="*/ 25 w 39"/>
                  <a:gd name="T55" fmla="*/ 22 h 44"/>
                  <a:gd name="T56" fmla="*/ 24 w 39"/>
                  <a:gd name="T57" fmla="*/ 24 h 44"/>
                  <a:gd name="T58" fmla="*/ 21 w 39"/>
                  <a:gd name="T59" fmla="*/ 13 h 44"/>
                  <a:gd name="T60" fmla="*/ 20 w 39"/>
                  <a:gd name="T61" fmla="*/ 14 h 44"/>
                  <a:gd name="T62" fmla="*/ 30 w 39"/>
                  <a:gd name="T63" fmla="*/ 13 h 44"/>
                  <a:gd name="T64" fmla="*/ 30 w 39"/>
                  <a:gd name="T65"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4">
                    <a:moveTo>
                      <a:pt x="15" y="1"/>
                    </a:moveTo>
                    <a:cubicBezTo>
                      <a:pt x="15" y="3"/>
                      <a:pt x="19" y="7"/>
                      <a:pt x="19" y="9"/>
                    </a:cubicBezTo>
                    <a:cubicBezTo>
                      <a:pt x="15" y="8"/>
                      <a:pt x="15" y="8"/>
                      <a:pt x="15" y="8"/>
                    </a:cubicBezTo>
                    <a:cubicBezTo>
                      <a:pt x="14" y="9"/>
                      <a:pt x="12" y="10"/>
                      <a:pt x="14" y="12"/>
                    </a:cubicBezTo>
                    <a:cubicBezTo>
                      <a:pt x="16" y="13"/>
                      <a:pt x="17" y="13"/>
                      <a:pt x="16" y="16"/>
                    </a:cubicBezTo>
                    <a:cubicBezTo>
                      <a:pt x="15" y="16"/>
                      <a:pt x="13" y="15"/>
                      <a:pt x="12" y="15"/>
                    </a:cubicBezTo>
                    <a:cubicBezTo>
                      <a:pt x="11" y="15"/>
                      <a:pt x="10" y="15"/>
                      <a:pt x="10" y="16"/>
                    </a:cubicBezTo>
                    <a:cubicBezTo>
                      <a:pt x="10" y="24"/>
                      <a:pt x="10" y="24"/>
                      <a:pt x="10" y="24"/>
                    </a:cubicBezTo>
                    <a:cubicBezTo>
                      <a:pt x="4" y="29"/>
                      <a:pt x="4" y="29"/>
                      <a:pt x="4" y="29"/>
                    </a:cubicBezTo>
                    <a:cubicBezTo>
                      <a:pt x="6" y="24"/>
                      <a:pt x="8" y="19"/>
                      <a:pt x="8" y="12"/>
                    </a:cubicBezTo>
                    <a:cubicBezTo>
                      <a:pt x="8" y="11"/>
                      <a:pt x="8" y="11"/>
                      <a:pt x="8" y="11"/>
                    </a:cubicBezTo>
                    <a:cubicBezTo>
                      <a:pt x="8" y="8"/>
                      <a:pt x="4" y="10"/>
                      <a:pt x="4" y="11"/>
                    </a:cubicBezTo>
                    <a:cubicBezTo>
                      <a:pt x="4" y="12"/>
                      <a:pt x="5" y="12"/>
                      <a:pt x="5" y="14"/>
                    </a:cubicBezTo>
                    <a:cubicBezTo>
                      <a:pt x="5" y="15"/>
                      <a:pt x="5" y="15"/>
                      <a:pt x="5" y="15"/>
                    </a:cubicBezTo>
                    <a:cubicBezTo>
                      <a:pt x="5" y="20"/>
                      <a:pt x="0" y="33"/>
                      <a:pt x="4" y="33"/>
                    </a:cubicBezTo>
                    <a:cubicBezTo>
                      <a:pt x="6" y="33"/>
                      <a:pt x="7" y="30"/>
                      <a:pt x="8" y="29"/>
                    </a:cubicBezTo>
                    <a:cubicBezTo>
                      <a:pt x="8" y="32"/>
                      <a:pt x="6" y="44"/>
                      <a:pt x="11" y="44"/>
                    </a:cubicBezTo>
                    <a:cubicBezTo>
                      <a:pt x="14" y="44"/>
                      <a:pt x="15" y="39"/>
                      <a:pt x="16" y="37"/>
                    </a:cubicBezTo>
                    <a:cubicBezTo>
                      <a:pt x="18" y="37"/>
                      <a:pt x="19" y="40"/>
                      <a:pt x="21" y="40"/>
                    </a:cubicBezTo>
                    <a:cubicBezTo>
                      <a:pt x="22" y="40"/>
                      <a:pt x="23" y="40"/>
                      <a:pt x="23" y="39"/>
                    </a:cubicBezTo>
                    <a:cubicBezTo>
                      <a:pt x="23" y="37"/>
                      <a:pt x="18" y="36"/>
                      <a:pt x="17" y="31"/>
                    </a:cubicBezTo>
                    <a:cubicBezTo>
                      <a:pt x="17" y="28"/>
                      <a:pt x="18" y="28"/>
                      <a:pt x="18" y="26"/>
                    </a:cubicBezTo>
                    <a:cubicBezTo>
                      <a:pt x="17" y="24"/>
                      <a:pt x="17" y="22"/>
                      <a:pt x="17" y="20"/>
                    </a:cubicBezTo>
                    <a:cubicBezTo>
                      <a:pt x="17" y="19"/>
                      <a:pt x="17" y="18"/>
                      <a:pt x="17" y="17"/>
                    </a:cubicBezTo>
                    <a:cubicBezTo>
                      <a:pt x="18" y="17"/>
                      <a:pt x="18" y="17"/>
                      <a:pt x="18" y="17"/>
                    </a:cubicBezTo>
                    <a:cubicBezTo>
                      <a:pt x="19" y="25"/>
                      <a:pt x="19" y="25"/>
                      <a:pt x="19" y="25"/>
                    </a:cubicBezTo>
                    <a:cubicBezTo>
                      <a:pt x="19" y="25"/>
                      <a:pt x="18" y="28"/>
                      <a:pt x="18" y="28"/>
                    </a:cubicBezTo>
                    <a:cubicBezTo>
                      <a:pt x="18" y="29"/>
                      <a:pt x="21" y="33"/>
                      <a:pt x="21" y="33"/>
                    </a:cubicBezTo>
                    <a:cubicBezTo>
                      <a:pt x="24" y="33"/>
                      <a:pt x="28" y="27"/>
                      <a:pt x="28" y="27"/>
                    </a:cubicBezTo>
                    <a:cubicBezTo>
                      <a:pt x="30" y="27"/>
                      <a:pt x="31" y="31"/>
                      <a:pt x="33" y="32"/>
                    </a:cubicBezTo>
                    <a:cubicBezTo>
                      <a:pt x="35" y="35"/>
                      <a:pt x="35" y="35"/>
                      <a:pt x="39" y="37"/>
                    </a:cubicBezTo>
                    <a:cubicBezTo>
                      <a:pt x="38" y="34"/>
                      <a:pt x="37" y="29"/>
                      <a:pt x="36" y="26"/>
                    </a:cubicBezTo>
                    <a:cubicBezTo>
                      <a:pt x="35" y="23"/>
                      <a:pt x="33" y="20"/>
                      <a:pt x="32" y="17"/>
                    </a:cubicBezTo>
                    <a:cubicBezTo>
                      <a:pt x="37" y="11"/>
                      <a:pt x="37" y="11"/>
                      <a:pt x="37" y="11"/>
                    </a:cubicBezTo>
                    <a:cubicBezTo>
                      <a:pt x="36" y="9"/>
                      <a:pt x="36" y="9"/>
                      <a:pt x="36" y="9"/>
                    </a:cubicBezTo>
                    <a:cubicBezTo>
                      <a:pt x="33" y="10"/>
                      <a:pt x="33" y="10"/>
                      <a:pt x="33" y="10"/>
                    </a:cubicBezTo>
                    <a:cubicBezTo>
                      <a:pt x="30" y="6"/>
                      <a:pt x="27" y="9"/>
                      <a:pt x="25" y="5"/>
                    </a:cubicBezTo>
                    <a:cubicBezTo>
                      <a:pt x="24" y="2"/>
                      <a:pt x="20" y="0"/>
                      <a:pt x="17" y="0"/>
                    </a:cubicBezTo>
                    <a:cubicBezTo>
                      <a:pt x="17" y="0"/>
                      <a:pt x="17" y="0"/>
                      <a:pt x="17" y="0"/>
                    </a:cubicBezTo>
                    <a:cubicBezTo>
                      <a:pt x="16" y="0"/>
                      <a:pt x="15" y="0"/>
                      <a:pt x="15" y="1"/>
                    </a:cubicBezTo>
                    <a:close/>
                    <a:moveTo>
                      <a:pt x="14" y="27"/>
                    </a:moveTo>
                    <a:cubicBezTo>
                      <a:pt x="14" y="25"/>
                      <a:pt x="13" y="24"/>
                      <a:pt x="14" y="24"/>
                    </a:cubicBezTo>
                    <a:cubicBezTo>
                      <a:pt x="15" y="23"/>
                      <a:pt x="15" y="22"/>
                      <a:pt x="16" y="23"/>
                    </a:cubicBezTo>
                    <a:cubicBezTo>
                      <a:pt x="16" y="23"/>
                      <a:pt x="16" y="24"/>
                      <a:pt x="16" y="25"/>
                    </a:cubicBezTo>
                    <a:cubicBezTo>
                      <a:pt x="16" y="26"/>
                      <a:pt x="15" y="27"/>
                      <a:pt x="15" y="27"/>
                    </a:cubicBezTo>
                    <a:cubicBezTo>
                      <a:pt x="15" y="27"/>
                      <a:pt x="14" y="28"/>
                      <a:pt x="14" y="27"/>
                    </a:cubicBezTo>
                    <a:close/>
                    <a:moveTo>
                      <a:pt x="12" y="21"/>
                    </a:moveTo>
                    <a:cubicBezTo>
                      <a:pt x="12" y="20"/>
                      <a:pt x="12" y="20"/>
                      <a:pt x="13" y="19"/>
                    </a:cubicBezTo>
                    <a:cubicBezTo>
                      <a:pt x="13" y="19"/>
                      <a:pt x="14" y="19"/>
                      <a:pt x="14" y="20"/>
                    </a:cubicBezTo>
                    <a:cubicBezTo>
                      <a:pt x="14" y="22"/>
                      <a:pt x="13" y="22"/>
                      <a:pt x="12" y="21"/>
                    </a:cubicBezTo>
                    <a:close/>
                    <a:moveTo>
                      <a:pt x="12" y="32"/>
                    </a:moveTo>
                    <a:cubicBezTo>
                      <a:pt x="13" y="32"/>
                      <a:pt x="14" y="33"/>
                      <a:pt x="14" y="34"/>
                    </a:cubicBezTo>
                    <a:cubicBezTo>
                      <a:pt x="13" y="34"/>
                      <a:pt x="13" y="36"/>
                      <a:pt x="13" y="36"/>
                    </a:cubicBezTo>
                    <a:cubicBezTo>
                      <a:pt x="12" y="36"/>
                      <a:pt x="12" y="32"/>
                      <a:pt x="12" y="32"/>
                    </a:cubicBezTo>
                    <a:close/>
                    <a:moveTo>
                      <a:pt x="24" y="24"/>
                    </a:moveTo>
                    <a:cubicBezTo>
                      <a:pt x="23" y="24"/>
                      <a:pt x="23" y="23"/>
                      <a:pt x="25" y="22"/>
                    </a:cubicBezTo>
                    <a:cubicBezTo>
                      <a:pt x="26" y="21"/>
                      <a:pt x="26" y="22"/>
                      <a:pt x="26" y="23"/>
                    </a:cubicBezTo>
                    <a:cubicBezTo>
                      <a:pt x="25" y="24"/>
                      <a:pt x="24" y="25"/>
                      <a:pt x="24" y="24"/>
                    </a:cubicBezTo>
                    <a:close/>
                    <a:moveTo>
                      <a:pt x="20" y="14"/>
                    </a:moveTo>
                    <a:cubicBezTo>
                      <a:pt x="20" y="14"/>
                      <a:pt x="21" y="14"/>
                      <a:pt x="21" y="13"/>
                    </a:cubicBezTo>
                    <a:cubicBezTo>
                      <a:pt x="22" y="13"/>
                      <a:pt x="22" y="14"/>
                      <a:pt x="22" y="15"/>
                    </a:cubicBezTo>
                    <a:cubicBezTo>
                      <a:pt x="21" y="16"/>
                      <a:pt x="21" y="15"/>
                      <a:pt x="20" y="14"/>
                    </a:cubicBezTo>
                    <a:close/>
                    <a:moveTo>
                      <a:pt x="30" y="14"/>
                    </a:moveTo>
                    <a:cubicBezTo>
                      <a:pt x="30" y="13"/>
                      <a:pt x="30" y="13"/>
                      <a:pt x="30" y="13"/>
                    </a:cubicBezTo>
                    <a:cubicBezTo>
                      <a:pt x="31" y="14"/>
                      <a:pt x="31" y="14"/>
                      <a:pt x="31" y="14"/>
                    </a:cubicBezTo>
                    <a:cubicBezTo>
                      <a:pt x="31" y="14"/>
                      <a:pt x="31" y="14"/>
                      <a:pt x="30" y="14"/>
                    </a:cubicBezTo>
                    <a:cubicBezTo>
                      <a:pt x="30" y="14"/>
                      <a:pt x="30" y="14"/>
                      <a:pt x="30" y="14"/>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î$ḻïḑê"/>
              <p:cNvSpPr/>
              <p:nvPr/>
            </p:nvSpPr>
            <p:spPr bwMode="auto">
              <a:xfrm>
                <a:off x="3586163" y="3059113"/>
                <a:ext cx="95250" cy="100013"/>
              </a:xfrm>
              <a:custGeom>
                <a:avLst/>
                <a:gdLst>
                  <a:gd name="T0" fmla="*/ 17 w 29"/>
                  <a:gd name="T1" fmla="*/ 8 h 30"/>
                  <a:gd name="T2" fmla="*/ 10 w 29"/>
                  <a:gd name="T3" fmla="*/ 1 h 30"/>
                  <a:gd name="T4" fmla="*/ 9 w 29"/>
                  <a:gd name="T5" fmla="*/ 5 h 30"/>
                  <a:gd name="T6" fmla="*/ 9 w 29"/>
                  <a:gd name="T7" fmla="*/ 6 h 30"/>
                  <a:gd name="T8" fmla="*/ 6 w 29"/>
                  <a:gd name="T9" fmla="*/ 12 h 30"/>
                  <a:gd name="T10" fmla="*/ 1 w 29"/>
                  <a:gd name="T11" fmla="*/ 9 h 30"/>
                  <a:gd name="T12" fmla="*/ 0 w 29"/>
                  <a:gd name="T13" fmla="*/ 10 h 30"/>
                  <a:gd name="T14" fmla="*/ 0 w 29"/>
                  <a:gd name="T15" fmla="*/ 11 h 30"/>
                  <a:gd name="T16" fmla="*/ 4 w 29"/>
                  <a:gd name="T17" fmla="*/ 16 h 30"/>
                  <a:gd name="T18" fmla="*/ 6 w 29"/>
                  <a:gd name="T19" fmla="*/ 16 h 30"/>
                  <a:gd name="T20" fmla="*/ 15 w 29"/>
                  <a:gd name="T21" fmla="*/ 13 h 30"/>
                  <a:gd name="T22" fmla="*/ 21 w 29"/>
                  <a:gd name="T23" fmla="*/ 16 h 30"/>
                  <a:gd name="T24" fmla="*/ 27 w 29"/>
                  <a:gd name="T25" fmla="*/ 20 h 30"/>
                  <a:gd name="T26" fmla="*/ 27 w 29"/>
                  <a:gd name="T27" fmla="*/ 20 h 30"/>
                  <a:gd name="T28" fmla="*/ 29 w 29"/>
                  <a:gd name="T29" fmla="*/ 19 h 30"/>
                  <a:gd name="T30" fmla="*/ 26 w 29"/>
                  <a:gd name="T31" fmla="*/ 13 h 30"/>
                  <a:gd name="T32" fmla="*/ 26 w 29"/>
                  <a:gd name="T33" fmla="*/ 11 h 30"/>
                  <a:gd name="T34" fmla="*/ 26 w 29"/>
                  <a:gd name="T35" fmla="*/ 10 h 30"/>
                  <a:gd name="T36" fmla="*/ 24 w 29"/>
                  <a:gd name="T37" fmla="*/ 13 h 30"/>
                  <a:gd name="T38" fmla="*/ 24 w 29"/>
                  <a:gd name="T39" fmla="*/ 14 h 30"/>
                  <a:gd name="T40" fmla="*/ 20 w 29"/>
                  <a:gd name="T41" fmla="*/ 10 h 30"/>
                  <a:gd name="T42" fmla="*/ 29 w 29"/>
                  <a:gd name="T43" fmla="*/ 2 h 30"/>
                  <a:gd name="T44" fmla="*/ 28 w 29"/>
                  <a:gd name="T45" fmla="*/ 0 h 30"/>
                  <a:gd name="T46" fmla="*/ 27 w 29"/>
                  <a:gd name="T47" fmla="*/ 0 h 30"/>
                  <a:gd name="T48" fmla="*/ 17 w 29"/>
                  <a:gd name="T49" fmla="*/ 8 h 30"/>
                  <a:gd name="T50" fmla="*/ 7 w 29"/>
                  <a:gd name="T51" fmla="*/ 27 h 30"/>
                  <a:gd name="T52" fmla="*/ 9 w 29"/>
                  <a:gd name="T53" fmla="*/ 23 h 30"/>
                  <a:gd name="T54" fmla="*/ 10 w 29"/>
                  <a:gd name="T55" fmla="*/ 17 h 30"/>
                  <a:gd name="T56" fmla="*/ 14 w 29"/>
                  <a:gd name="T57" fmla="*/ 18 h 30"/>
                  <a:gd name="T58" fmla="*/ 14 w 29"/>
                  <a:gd name="T59" fmla="*/ 25 h 30"/>
                  <a:gd name="T60" fmla="*/ 11 w 29"/>
                  <a:gd name="T61" fmla="*/ 30 h 30"/>
                  <a:gd name="T62" fmla="*/ 7 w 29"/>
                  <a:gd name="T63" fmla="*/ 29 h 30"/>
                  <a:gd name="T64" fmla="*/ 7 w 29"/>
                  <a:gd name="T65"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30">
                    <a:moveTo>
                      <a:pt x="17" y="8"/>
                    </a:moveTo>
                    <a:cubicBezTo>
                      <a:pt x="14" y="8"/>
                      <a:pt x="11" y="2"/>
                      <a:pt x="10" y="1"/>
                    </a:cubicBezTo>
                    <a:cubicBezTo>
                      <a:pt x="9" y="2"/>
                      <a:pt x="9" y="3"/>
                      <a:pt x="9" y="5"/>
                    </a:cubicBezTo>
                    <a:cubicBezTo>
                      <a:pt x="9" y="6"/>
                      <a:pt x="9" y="6"/>
                      <a:pt x="9" y="6"/>
                    </a:cubicBezTo>
                    <a:cubicBezTo>
                      <a:pt x="9" y="8"/>
                      <a:pt x="17" y="12"/>
                      <a:pt x="6" y="12"/>
                    </a:cubicBezTo>
                    <a:cubicBezTo>
                      <a:pt x="5" y="12"/>
                      <a:pt x="4" y="9"/>
                      <a:pt x="1" y="9"/>
                    </a:cubicBezTo>
                    <a:cubicBezTo>
                      <a:pt x="0" y="9"/>
                      <a:pt x="0" y="9"/>
                      <a:pt x="0" y="10"/>
                    </a:cubicBezTo>
                    <a:cubicBezTo>
                      <a:pt x="0" y="11"/>
                      <a:pt x="0" y="11"/>
                      <a:pt x="0" y="11"/>
                    </a:cubicBezTo>
                    <a:cubicBezTo>
                      <a:pt x="0" y="13"/>
                      <a:pt x="2" y="16"/>
                      <a:pt x="4" y="16"/>
                    </a:cubicBezTo>
                    <a:cubicBezTo>
                      <a:pt x="6" y="16"/>
                      <a:pt x="6" y="16"/>
                      <a:pt x="6" y="16"/>
                    </a:cubicBezTo>
                    <a:cubicBezTo>
                      <a:pt x="10" y="16"/>
                      <a:pt x="13" y="14"/>
                      <a:pt x="15" y="13"/>
                    </a:cubicBezTo>
                    <a:cubicBezTo>
                      <a:pt x="17" y="14"/>
                      <a:pt x="19" y="14"/>
                      <a:pt x="21" y="16"/>
                    </a:cubicBezTo>
                    <a:cubicBezTo>
                      <a:pt x="22" y="16"/>
                      <a:pt x="26" y="20"/>
                      <a:pt x="27" y="20"/>
                    </a:cubicBezTo>
                    <a:cubicBezTo>
                      <a:pt x="27" y="20"/>
                      <a:pt x="27" y="20"/>
                      <a:pt x="27" y="20"/>
                    </a:cubicBezTo>
                    <a:cubicBezTo>
                      <a:pt x="28" y="20"/>
                      <a:pt x="28" y="19"/>
                      <a:pt x="29" y="19"/>
                    </a:cubicBezTo>
                    <a:cubicBezTo>
                      <a:pt x="29" y="16"/>
                      <a:pt x="28" y="15"/>
                      <a:pt x="26" y="13"/>
                    </a:cubicBezTo>
                    <a:cubicBezTo>
                      <a:pt x="26" y="13"/>
                      <a:pt x="26" y="11"/>
                      <a:pt x="26" y="11"/>
                    </a:cubicBezTo>
                    <a:cubicBezTo>
                      <a:pt x="26" y="10"/>
                      <a:pt x="26" y="10"/>
                      <a:pt x="26" y="10"/>
                    </a:cubicBezTo>
                    <a:cubicBezTo>
                      <a:pt x="24" y="13"/>
                      <a:pt x="24" y="13"/>
                      <a:pt x="24" y="13"/>
                    </a:cubicBezTo>
                    <a:cubicBezTo>
                      <a:pt x="24" y="14"/>
                      <a:pt x="24" y="14"/>
                      <a:pt x="24" y="14"/>
                    </a:cubicBezTo>
                    <a:cubicBezTo>
                      <a:pt x="20" y="10"/>
                      <a:pt x="20" y="10"/>
                      <a:pt x="20" y="10"/>
                    </a:cubicBezTo>
                    <a:cubicBezTo>
                      <a:pt x="22" y="8"/>
                      <a:pt x="29" y="6"/>
                      <a:pt x="29" y="2"/>
                    </a:cubicBezTo>
                    <a:cubicBezTo>
                      <a:pt x="29" y="0"/>
                      <a:pt x="29" y="1"/>
                      <a:pt x="28" y="0"/>
                    </a:cubicBezTo>
                    <a:cubicBezTo>
                      <a:pt x="27" y="0"/>
                      <a:pt x="27" y="0"/>
                      <a:pt x="27" y="0"/>
                    </a:cubicBezTo>
                    <a:cubicBezTo>
                      <a:pt x="26" y="0"/>
                      <a:pt x="21" y="8"/>
                      <a:pt x="17" y="8"/>
                    </a:cubicBezTo>
                    <a:close/>
                    <a:moveTo>
                      <a:pt x="7" y="27"/>
                    </a:moveTo>
                    <a:cubicBezTo>
                      <a:pt x="7" y="26"/>
                      <a:pt x="9" y="24"/>
                      <a:pt x="9" y="23"/>
                    </a:cubicBezTo>
                    <a:cubicBezTo>
                      <a:pt x="10" y="21"/>
                      <a:pt x="10" y="19"/>
                      <a:pt x="10" y="17"/>
                    </a:cubicBezTo>
                    <a:cubicBezTo>
                      <a:pt x="11" y="16"/>
                      <a:pt x="12" y="16"/>
                      <a:pt x="14" y="18"/>
                    </a:cubicBezTo>
                    <a:cubicBezTo>
                      <a:pt x="14" y="22"/>
                      <a:pt x="15" y="21"/>
                      <a:pt x="14" y="25"/>
                    </a:cubicBezTo>
                    <a:cubicBezTo>
                      <a:pt x="14" y="27"/>
                      <a:pt x="13" y="30"/>
                      <a:pt x="11" y="30"/>
                    </a:cubicBezTo>
                    <a:cubicBezTo>
                      <a:pt x="9" y="30"/>
                      <a:pt x="8" y="30"/>
                      <a:pt x="7" y="29"/>
                    </a:cubicBezTo>
                    <a:lnTo>
                      <a:pt x="7" y="2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ïṡlïḑé"/>
              <p:cNvSpPr/>
              <p:nvPr/>
            </p:nvSpPr>
            <p:spPr bwMode="auto">
              <a:xfrm>
                <a:off x="2806700" y="3025775"/>
                <a:ext cx="142875" cy="146050"/>
              </a:xfrm>
              <a:custGeom>
                <a:avLst/>
                <a:gdLst>
                  <a:gd name="T0" fmla="*/ 5 w 43"/>
                  <a:gd name="T1" fmla="*/ 14 h 44"/>
                  <a:gd name="T2" fmla="*/ 12 w 43"/>
                  <a:gd name="T3" fmla="*/ 3 h 44"/>
                  <a:gd name="T4" fmla="*/ 33 w 43"/>
                  <a:gd name="T5" fmla="*/ 25 h 44"/>
                  <a:gd name="T6" fmla="*/ 28 w 43"/>
                  <a:gd name="T7" fmla="*/ 28 h 44"/>
                  <a:gd name="T8" fmla="*/ 28 w 43"/>
                  <a:gd name="T9" fmla="*/ 30 h 44"/>
                  <a:gd name="T10" fmla="*/ 25 w 43"/>
                  <a:gd name="T11" fmla="*/ 32 h 44"/>
                  <a:gd name="T12" fmla="*/ 26 w 43"/>
                  <a:gd name="T13" fmla="*/ 33 h 44"/>
                  <a:gd name="T14" fmla="*/ 20 w 43"/>
                  <a:gd name="T15" fmla="*/ 38 h 44"/>
                  <a:gd name="T16" fmla="*/ 19 w 43"/>
                  <a:gd name="T17" fmla="*/ 38 h 44"/>
                  <a:gd name="T18" fmla="*/ 9 w 43"/>
                  <a:gd name="T19" fmla="*/ 26 h 44"/>
                  <a:gd name="T20" fmla="*/ 13 w 43"/>
                  <a:gd name="T21" fmla="*/ 20 h 44"/>
                  <a:gd name="T22" fmla="*/ 13 w 43"/>
                  <a:gd name="T23" fmla="*/ 21 h 44"/>
                  <a:gd name="T24" fmla="*/ 12 w 43"/>
                  <a:gd name="T25" fmla="*/ 27 h 44"/>
                  <a:gd name="T26" fmla="*/ 14 w 43"/>
                  <a:gd name="T27" fmla="*/ 30 h 44"/>
                  <a:gd name="T28" fmla="*/ 18 w 43"/>
                  <a:gd name="T29" fmla="*/ 29 h 44"/>
                  <a:gd name="T30" fmla="*/ 18 w 43"/>
                  <a:gd name="T31" fmla="*/ 31 h 44"/>
                  <a:gd name="T32" fmla="*/ 22 w 43"/>
                  <a:gd name="T33" fmla="*/ 33 h 44"/>
                  <a:gd name="T34" fmla="*/ 27 w 43"/>
                  <a:gd name="T35" fmla="*/ 17 h 44"/>
                  <a:gd name="T36" fmla="*/ 25 w 43"/>
                  <a:gd name="T37" fmla="*/ 15 h 44"/>
                  <a:gd name="T38" fmla="*/ 16 w 43"/>
                  <a:gd name="T39" fmla="*/ 19 h 44"/>
                  <a:gd name="T40" fmla="*/ 12 w 43"/>
                  <a:gd name="T41" fmla="*/ 14 h 44"/>
                  <a:gd name="T42" fmla="*/ 11 w 43"/>
                  <a:gd name="T43" fmla="*/ 14 h 44"/>
                  <a:gd name="T44" fmla="*/ 7 w 43"/>
                  <a:gd name="T45" fmla="*/ 23 h 44"/>
                  <a:gd name="T46" fmla="*/ 5 w 43"/>
                  <a:gd name="T47" fmla="*/ 14 h 44"/>
                  <a:gd name="T48" fmla="*/ 0 w 43"/>
                  <a:gd name="T49" fmla="*/ 20 h 44"/>
                  <a:gd name="T50" fmla="*/ 10 w 43"/>
                  <a:gd name="T51" fmla="*/ 33 h 44"/>
                  <a:gd name="T52" fmla="*/ 21 w 43"/>
                  <a:gd name="T53" fmla="*/ 44 h 44"/>
                  <a:gd name="T54" fmla="*/ 21 w 43"/>
                  <a:gd name="T55" fmla="*/ 41 h 44"/>
                  <a:gd name="T56" fmla="*/ 23 w 43"/>
                  <a:gd name="T57" fmla="*/ 41 h 44"/>
                  <a:gd name="T58" fmla="*/ 28 w 43"/>
                  <a:gd name="T59" fmla="*/ 36 h 44"/>
                  <a:gd name="T60" fmla="*/ 36 w 43"/>
                  <a:gd name="T61" fmla="*/ 32 h 44"/>
                  <a:gd name="T62" fmla="*/ 30 w 43"/>
                  <a:gd name="T63" fmla="*/ 14 h 44"/>
                  <a:gd name="T64" fmla="*/ 13 w 43"/>
                  <a:gd name="T65" fmla="*/ 0 h 44"/>
                  <a:gd name="T66" fmla="*/ 0 w 43"/>
                  <a:gd name="T67" fmla="*/ 20 h 44"/>
                  <a:gd name="T68" fmla="*/ 23 w 43"/>
                  <a:gd name="T69" fmla="*/ 20 h 44"/>
                  <a:gd name="T70" fmla="*/ 24 w 43"/>
                  <a:gd name="T71" fmla="*/ 21 h 44"/>
                  <a:gd name="T72" fmla="*/ 25 w 43"/>
                  <a:gd name="T73" fmla="*/ 20 h 44"/>
                  <a:gd name="T74" fmla="*/ 23 w 43"/>
                  <a:gd name="T75" fmla="*/ 19 h 44"/>
                  <a:gd name="T76" fmla="*/ 23 w 43"/>
                  <a:gd name="T77"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4">
                    <a:moveTo>
                      <a:pt x="5" y="14"/>
                    </a:moveTo>
                    <a:cubicBezTo>
                      <a:pt x="5" y="10"/>
                      <a:pt x="9" y="5"/>
                      <a:pt x="12" y="3"/>
                    </a:cubicBezTo>
                    <a:cubicBezTo>
                      <a:pt x="17" y="6"/>
                      <a:pt x="33" y="18"/>
                      <a:pt x="33" y="25"/>
                    </a:cubicBezTo>
                    <a:cubicBezTo>
                      <a:pt x="33" y="27"/>
                      <a:pt x="30" y="27"/>
                      <a:pt x="28" y="28"/>
                    </a:cubicBezTo>
                    <a:cubicBezTo>
                      <a:pt x="28" y="30"/>
                      <a:pt x="28" y="30"/>
                      <a:pt x="28" y="30"/>
                    </a:cubicBezTo>
                    <a:cubicBezTo>
                      <a:pt x="25" y="32"/>
                      <a:pt x="25" y="32"/>
                      <a:pt x="25" y="32"/>
                    </a:cubicBezTo>
                    <a:cubicBezTo>
                      <a:pt x="26" y="33"/>
                      <a:pt x="26" y="33"/>
                      <a:pt x="26" y="33"/>
                    </a:cubicBezTo>
                    <a:cubicBezTo>
                      <a:pt x="24" y="35"/>
                      <a:pt x="23" y="38"/>
                      <a:pt x="20" y="38"/>
                    </a:cubicBezTo>
                    <a:cubicBezTo>
                      <a:pt x="19" y="38"/>
                      <a:pt x="19" y="38"/>
                      <a:pt x="19" y="38"/>
                    </a:cubicBezTo>
                    <a:cubicBezTo>
                      <a:pt x="18" y="36"/>
                      <a:pt x="9" y="29"/>
                      <a:pt x="9" y="26"/>
                    </a:cubicBezTo>
                    <a:cubicBezTo>
                      <a:pt x="9" y="24"/>
                      <a:pt x="11" y="20"/>
                      <a:pt x="13" y="20"/>
                    </a:cubicBezTo>
                    <a:cubicBezTo>
                      <a:pt x="13" y="21"/>
                      <a:pt x="13" y="21"/>
                      <a:pt x="13" y="21"/>
                    </a:cubicBezTo>
                    <a:cubicBezTo>
                      <a:pt x="13" y="24"/>
                      <a:pt x="13" y="26"/>
                      <a:pt x="12" y="27"/>
                    </a:cubicBezTo>
                    <a:cubicBezTo>
                      <a:pt x="12" y="29"/>
                      <a:pt x="13" y="30"/>
                      <a:pt x="14" y="30"/>
                    </a:cubicBezTo>
                    <a:cubicBezTo>
                      <a:pt x="18" y="29"/>
                      <a:pt x="18" y="29"/>
                      <a:pt x="18" y="29"/>
                    </a:cubicBezTo>
                    <a:cubicBezTo>
                      <a:pt x="18" y="31"/>
                      <a:pt x="18" y="31"/>
                      <a:pt x="18" y="31"/>
                    </a:cubicBezTo>
                    <a:cubicBezTo>
                      <a:pt x="19" y="32"/>
                      <a:pt x="20" y="33"/>
                      <a:pt x="22" y="33"/>
                    </a:cubicBezTo>
                    <a:cubicBezTo>
                      <a:pt x="26" y="33"/>
                      <a:pt x="26" y="21"/>
                      <a:pt x="27" y="17"/>
                    </a:cubicBezTo>
                    <a:cubicBezTo>
                      <a:pt x="26" y="17"/>
                      <a:pt x="26" y="15"/>
                      <a:pt x="25" y="15"/>
                    </a:cubicBezTo>
                    <a:cubicBezTo>
                      <a:pt x="19" y="15"/>
                      <a:pt x="21" y="19"/>
                      <a:pt x="16" y="19"/>
                    </a:cubicBezTo>
                    <a:cubicBezTo>
                      <a:pt x="15" y="18"/>
                      <a:pt x="14" y="14"/>
                      <a:pt x="12" y="14"/>
                    </a:cubicBezTo>
                    <a:cubicBezTo>
                      <a:pt x="11" y="14"/>
                      <a:pt x="11" y="14"/>
                      <a:pt x="11" y="14"/>
                    </a:cubicBezTo>
                    <a:cubicBezTo>
                      <a:pt x="8" y="14"/>
                      <a:pt x="8" y="21"/>
                      <a:pt x="7" y="23"/>
                    </a:cubicBezTo>
                    <a:cubicBezTo>
                      <a:pt x="5" y="22"/>
                      <a:pt x="5" y="18"/>
                      <a:pt x="5" y="14"/>
                    </a:cubicBezTo>
                    <a:close/>
                    <a:moveTo>
                      <a:pt x="0" y="20"/>
                    </a:moveTo>
                    <a:cubicBezTo>
                      <a:pt x="0" y="28"/>
                      <a:pt x="6" y="29"/>
                      <a:pt x="10" y="33"/>
                    </a:cubicBezTo>
                    <a:cubicBezTo>
                      <a:pt x="14" y="37"/>
                      <a:pt x="14" y="44"/>
                      <a:pt x="21" y="44"/>
                    </a:cubicBezTo>
                    <a:cubicBezTo>
                      <a:pt x="21" y="41"/>
                      <a:pt x="21" y="41"/>
                      <a:pt x="21" y="41"/>
                    </a:cubicBezTo>
                    <a:cubicBezTo>
                      <a:pt x="23" y="41"/>
                      <a:pt x="23" y="41"/>
                      <a:pt x="23" y="41"/>
                    </a:cubicBezTo>
                    <a:cubicBezTo>
                      <a:pt x="25" y="41"/>
                      <a:pt x="28" y="37"/>
                      <a:pt x="28" y="36"/>
                    </a:cubicBezTo>
                    <a:cubicBezTo>
                      <a:pt x="30" y="32"/>
                      <a:pt x="29" y="32"/>
                      <a:pt x="36" y="32"/>
                    </a:cubicBezTo>
                    <a:cubicBezTo>
                      <a:pt x="43" y="21"/>
                      <a:pt x="36" y="20"/>
                      <a:pt x="30" y="14"/>
                    </a:cubicBezTo>
                    <a:cubicBezTo>
                      <a:pt x="27" y="10"/>
                      <a:pt x="18" y="0"/>
                      <a:pt x="13" y="0"/>
                    </a:cubicBezTo>
                    <a:cubicBezTo>
                      <a:pt x="7" y="0"/>
                      <a:pt x="0" y="13"/>
                      <a:pt x="0" y="20"/>
                    </a:cubicBezTo>
                    <a:close/>
                    <a:moveTo>
                      <a:pt x="23" y="20"/>
                    </a:moveTo>
                    <a:cubicBezTo>
                      <a:pt x="23" y="20"/>
                      <a:pt x="23" y="21"/>
                      <a:pt x="24" y="21"/>
                    </a:cubicBezTo>
                    <a:cubicBezTo>
                      <a:pt x="24" y="21"/>
                      <a:pt x="25" y="21"/>
                      <a:pt x="25" y="20"/>
                    </a:cubicBezTo>
                    <a:cubicBezTo>
                      <a:pt x="25" y="20"/>
                      <a:pt x="24" y="19"/>
                      <a:pt x="23" y="19"/>
                    </a:cubicBezTo>
                    <a:cubicBezTo>
                      <a:pt x="23" y="19"/>
                      <a:pt x="23" y="20"/>
                      <a:pt x="23" y="20"/>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íṥḻïḋe"/>
              <p:cNvSpPr/>
              <p:nvPr/>
            </p:nvSpPr>
            <p:spPr bwMode="auto">
              <a:xfrm>
                <a:off x="3189288" y="3128963"/>
                <a:ext cx="131763" cy="55563"/>
              </a:xfrm>
              <a:custGeom>
                <a:avLst/>
                <a:gdLst>
                  <a:gd name="T0" fmla="*/ 23 w 40"/>
                  <a:gd name="T1" fmla="*/ 17 h 17"/>
                  <a:gd name="T2" fmla="*/ 20 w 40"/>
                  <a:gd name="T3" fmla="*/ 10 h 17"/>
                  <a:gd name="T4" fmla="*/ 30 w 40"/>
                  <a:gd name="T5" fmla="*/ 6 h 17"/>
                  <a:gd name="T6" fmla="*/ 33 w 40"/>
                  <a:gd name="T7" fmla="*/ 6 h 17"/>
                  <a:gd name="T8" fmla="*/ 40 w 40"/>
                  <a:gd name="T9" fmla="*/ 6 h 17"/>
                  <a:gd name="T10" fmla="*/ 0 w 40"/>
                  <a:gd name="T11" fmla="*/ 0 h 17"/>
                  <a:gd name="T12" fmla="*/ 12 w 40"/>
                  <a:gd name="T13" fmla="*/ 8 h 17"/>
                  <a:gd name="T14" fmla="*/ 23 w 40"/>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7">
                    <a:moveTo>
                      <a:pt x="23" y="17"/>
                    </a:moveTo>
                    <a:cubicBezTo>
                      <a:pt x="22" y="14"/>
                      <a:pt x="20" y="13"/>
                      <a:pt x="20" y="10"/>
                    </a:cubicBezTo>
                    <a:cubicBezTo>
                      <a:pt x="20" y="7"/>
                      <a:pt x="27" y="6"/>
                      <a:pt x="30" y="6"/>
                    </a:cubicBezTo>
                    <a:cubicBezTo>
                      <a:pt x="33" y="6"/>
                      <a:pt x="33" y="6"/>
                      <a:pt x="33" y="6"/>
                    </a:cubicBezTo>
                    <a:cubicBezTo>
                      <a:pt x="40" y="6"/>
                      <a:pt x="40" y="6"/>
                      <a:pt x="40" y="6"/>
                    </a:cubicBezTo>
                    <a:cubicBezTo>
                      <a:pt x="35" y="4"/>
                      <a:pt x="9" y="0"/>
                      <a:pt x="0" y="0"/>
                    </a:cubicBezTo>
                    <a:cubicBezTo>
                      <a:pt x="1" y="1"/>
                      <a:pt x="10" y="6"/>
                      <a:pt x="12" y="8"/>
                    </a:cubicBezTo>
                    <a:cubicBezTo>
                      <a:pt x="16" y="10"/>
                      <a:pt x="20" y="15"/>
                      <a:pt x="23" y="17"/>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ísļïḓê"/>
              <p:cNvSpPr/>
              <p:nvPr/>
            </p:nvSpPr>
            <p:spPr bwMode="auto">
              <a:xfrm>
                <a:off x="3657600" y="3175000"/>
                <a:ext cx="139700" cy="127000"/>
              </a:xfrm>
              <a:custGeom>
                <a:avLst/>
                <a:gdLst>
                  <a:gd name="T0" fmla="*/ 32 w 42"/>
                  <a:gd name="T1" fmla="*/ 3 h 38"/>
                  <a:gd name="T2" fmla="*/ 29 w 42"/>
                  <a:gd name="T3" fmla="*/ 7 h 38"/>
                  <a:gd name="T4" fmla="*/ 30 w 42"/>
                  <a:gd name="T5" fmla="*/ 9 h 38"/>
                  <a:gd name="T6" fmla="*/ 37 w 42"/>
                  <a:gd name="T7" fmla="*/ 5 h 38"/>
                  <a:gd name="T8" fmla="*/ 32 w 42"/>
                  <a:gd name="T9" fmla="*/ 3 h 38"/>
                  <a:gd name="T10" fmla="*/ 10 w 42"/>
                  <a:gd name="T11" fmla="*/ 15 h 38"/>
                  <a:gd name="T12" fmla="*/ 15 w 42"/>
                  <a:gd name="T13" fmla="*/ 9 h 38"/>
                  <a:gd name="T14" fmla="*/ 34 w 42"/>
                  <a:gd name="T15" fmla="*/ 17 h 38"/>
                  <a:gd name="T16" fmla="*/ 32 w 42"/>
                  <a:gd name="T17" fmla="*/ 14 h 38"/>
                  <a:gd name="T18" fmla="*/ 36 w 42"/>
                  <a:gd name="T19" fmla="*/ 9 h 38"/>
                  <a:gd name="T20" fmla="*/ 36 w 42"/>
                  <a:gd name="T21" fmla="*/ 14 h 38"/>
                  <a:gd name="T22" fmla="*/ 42 w 42"/>
                  <a:gd name="T23" fmla="*/ 22 h 38"/>
                  <a:gd name="T24" fmla="*/ 39 w 42"/>
                  <a:gd name="T25" fmla="*/ 25 h 38"/>
                  <a:gd name="T26" fmla="*/ 38 w 42"/>
                  <a:gd name="T27" fmla="*/ 25 h 38"/>
                  <a:gd name="T28" fmla="*/ 34 w 42"/>
                  <a:gd name="T29" fmla="*/ 21 h 38"/>
                  <a:gd name="T30" fmla="*/ 29 w 42"/>
                  <a:gd name="T31" fmla="*/ 18 h 38"/>
                  <a:gd name="T32" fmla="*/ 31 w 42"/>
                  <a:gd name="T33" fmla="*/ 24 h 38"/>
                  <a:gd name="T34" fmla="*/ 28 w 42"/>
                  <a:gd name="T35" fmla="*/ 30 h 38"/>
                  <a:gd name="T36" fmla="*/ 27 w 42"/>
                  <a:gd name="T37" fmla="*/ 30 h 38"/>
                  <a:gd name="T38" fmla="*/ 23 w 42"/>
                  <a:gd name="T39" fmla="*/ 27 h 38"/>
                  <a:gd name="T40" fmla="*/ 20 w 42"/>
                  <a:gd name="T41" fmla="*/ 28 h 38"/>
                  <a:gd name="T42" fmla="*/ 19 w 42"/>
                  <a:gd name="T43" fmla="*/ 28 h 38"/>
                  <a:gd name="T44" fmla="*/ 14 w 42"/>
                  <a:gd name="T45" fmla="*/ 29 h 38"/>
                  <a:gd name="T46" fmla="*/ 19 w 42"/>
                  <a:gd name="T47" fmla="*/ 36 h 38"/>
                  <a:gd name="T48" fmla="*/ 19 w 42"/>
                  <a:gd name="T49" fmla="*/ 36 h 38"/>
                  <a:gd name="T50" fmla="*/ 17 w 42"/>
                  <a:gd name="T51" fmla="*/ 38 h 38"/>
                  <a:gd name="T52" fmla="*/ 11 w 42"/>
                  <a:gd name="T53" fmla="*/ 32 h 38"/>
                  <a:gd name="T54" fmla="*/ 7 w 42"/>
                  <a:gd name="T55" fmla="*/ 34 h 38"/>
                  <a:gd name="T56" fmla="*/ 0 w 42"/>
                  <a:gd name="T57" fmla="*/ 26 h 38"/>
                  <a:gd name="T58" fmla="*/ 3 w 42"/>
                  <a:gd name="T59" fmla="*/ 20 h 38"/>
                  <a:gd name="T60" fmla="*/ 10 w 42"/>
                  <a:gd name="T61" fmla="*/ 30 h 38"/>
                  <a:gd name="T62" fmla="*/ 3 w 42"/>
                  <a:gd name="T63" fmla="*/ 17 h 38"/>
                  <a:gd name="T64" fmla="*/ 8 w 42"/>
                  <a:gd name="T65" fmla="*/ 21 h 38"/>
                  <a:gd name="T66" fmla="*/ 13 w 42"/>
                  <a:gd name="T67" fmla="*/ 27 h 38"/>
                  <a:gd name="T68" fmla="*/ 19 w 42"/>
                  <a:gd name="T69" fmla="*/ 25 h 38"/>
                  <a:gd name="T70" fmla="*/ 16 w 42"/>
                  <a:gd name="T71" fmla="*/ 21 h 38"/>
                  <a:gd name="T72" fmla="*/ 18 w 42"/>
                  <a:gd name="T73" fmla="*/ 20 h 38"/>
                  <a:gd name="T74" fmla="*/ 18 w 42"/>
                  <a:gd name="T75" fmla="*/ 20 h 38"/>
                  <a:gd name="T76" fmla="*/ 22 w 42"/>
                  <a:gd name="T77" fmla="*/ 24 h 38"/>
                  <a:gd name="T78" fmla="*/ 27 w 42"/>
                  <a:gd name="T79" fmla="*/ 26 h 38"/>
                  <a:gd name="T80" fmla="*/ 28 w 42"/>
                  <a:gd name="T81" fmla="*/ 25 h 38"/>
                  <a:gd name="T82" fmla="*/ 28 w 42"/>
                  <a:gd name="T83" fmla="*/ 22 h 38"/>
                  <a:gd name="T84" fmla="*/ 23 w 42"/>
                  <a:gd name="T85" fmla="*/ 18 h 38"/>
                  <a:gd name="T86" fmla="*/ 18 w 42"/>
                  <a:gd name="T87" fmla="*/ 15 h 38"/>
                  <a:gd name="T88" fmla="*/ 12 w 42"/>
                  <a:gd name="T89" fmla="*/ 19 h 38"/>
                  <a:gd name="T90" fmla="*/ 11 w 42"/>
                  <a:gd name="T91" fmla="*/ 18 h 38"/>
                  <a:gd name="T92" fmla="*/ 11 w 42"/>
                  <a:gd name="T93" fmla="*/ 17 h 38"/>
                  <a:gd name="T94" fmla="*/ 10 w 42"/>
                  <a:gd name="T95"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38">
                    <a:moveTo>
                      <a:pt x="32" y="3"/>
                    </a:moveTo>
                    <a:cubicBezTo>
                      <a:pt x="31" y="4"/>
                      <a:pt x="29" y="6"/>
                      <a:pt x="29" y="7"/>
                    </a:cubicBezTo>
                    <a:cubicBezTo>
                      <a:pt x="29" y="9"/>
                      <a:pt x="29" y="9"/>
                      <a:pt x="30" y="9"/>
                    </a:cubicBezTo>
                    <a:cubicBezTo>
                      <a:pt x="33" y="8"/>
                      <a:pt x="35" y="7"/>
                      <a:pt x="37" y="5"/>
                    </a:cubicBezTo>
                    <a:cubicBezTo>
                      <a:pt x="42" y="0"/>
                      <a:pt x="35" y="3"/>
                      <a:pt x="32" y="3"/>
                    </a:cubicBezTo>
                    <a:close/>
                    <a:moveTo>
                      <a:pt x="10" y="15"/>
                    </a:moveTo>
                    <a:cubicBezTo>
                      <a:pt x="15" y="9"/>
                      <a:pt x="15" y="9"/>
                      <a:pt x="15" y="9"/>
                    </a:cubicBezTo>
                    <a:cubicBezTo>
                      <a:pt x="20" y="12"/>
                      <a:pt x="28" y="16"/>
                      <a:pt x="34" y="17"/>
                    </a:cubicBezTo>
                    <a:cubicBezTo>
                      <a:pt x="32" y="14"/>
                      <a:pt x="32" y="14"/>
                      <a:pt x="32" y="14"/>
                    </a:cubicBezTo>
                    <a:cubicBezTo>
                      <a:pt x="33" y="12"/>
                      <a:pt x="34" y="9"/>
                      <a:pt x="36" y="9"/>
                    </a:cubicBezTo>
                    <a:cubicBezTo>
                      <a:pt x="36" y="14"/>
                      <a:pt x="36" y="14"/>
                      <a:pt x="36" y="14"/>
                    </a:cubicBezTo>
                    <a:cubicBezTo>
                      <a:pt x="36" y="18"/>
                      <a:pt x="42" y="17"/>
                      <a:pt x="42" y="22"/>
                    </a:cubicBezTo>
                    <a:cubicBezTo>
                      <a:pt x="42" y="23"/>
                      <a:pt x="40" y="25"/>
                      <a:pt x="39" y="25"/>
                    </a:cubicBezTo>
                    <a:cubicBezTo>
                      <a:pt x="38" y="25"/>
                      <a:pt x="38" y="25"/>
                      <a:pt x="38" y="25"/>
                    </a:cubicBezTo>
                    <a:cubicBezTo>
                      <a:pt x="36" y="25"/>
                      <a:pt x="35" y="22"/>
                      <a:pt x="34" y="21"/>
                    </a:cubicBezTo>
                    <a:cubicBezTo>
                      <a:pt x="33" y="20"/>
                      <a:pt x="31" y="19"/>
                      <a:pt x="29" y="18"/>
                    </a:cubicBezTo>
                    <a:cubicBezTo>
                      <a:pt x="30" y="20"/>
                      <a:pt x="31" y="21"/>
                      <a:pt x="31" y="24"/>
                    </a:cubicBezTo>
                    <a:cubicBezTo>
                      <a:pt x="31" y="26"/>
                      <a:pt x="30" y="30"/>
                      <a:pt x="28" y="30"/>
                    </a:cubicBezTo>
                    <a:cubicBezTo>
                      <a:pt x="27" y="30"/>
                      <a:pt x="27" y="30"/>
                      <a:pt x="27" y="30"/>
                    </a:cubicBezTo>
                    <a:cubicBezTo>
                      <a:pt x="25" y="30"/>
                      <a:pt x="25" y="27"/>
                      <a:pt x="23" y="27"/>
                    </a:cubicBezTo>
                    <a:cubicBezTo>
                      <a:pt x="22" y="28"/>
                      <a:pt x="22" y="28"/>
                      <a:pt x="20" y="28"/>
                    </a:cubicBezTo>
                    <a:cubicBezTo>
                      <a:pt x="19" y="28"/>
                      <a:pt x="19" y="28"/>
                      <a:pt x="19" y="28"/>
                    </a:cubicBezTo>
                    <a:cubicBezTo>
                      <a:pt x="17" y="28"/>
                      <a:pt x="14" y="27"/>
                      <a:pt x="14" y="29"/>
                    </a:cubicBezTo>
                    <a:cubicBezTo>
                      <a:pt x="14" y="31"/>
                      <a:pt x="19" y="32"/>
                      <a:pt x="19" y="36"/>
                    </a:cubicBezTo>
                    <a:cubicBezTo>
                      <a:pt x="19" y="36"/>
                      <a:pt x="19" y="36"/>
                      <a:pt x="19" y="36"/>
                    </a:cubicBezTo>
                    <a:cubicBezTo>
                      <a:pt x="19" y="38"/>
                      <a:pt x="18" y="38"/>
                      <a:pt x="17" y="38"/>
                    </a:cubicBezTo>
                    <a:cubicBezTo>
                      <a:pt x="16" y="38"/>
                      <a:pt x="13" y="33"/>
                      <a:pt x="11" y="32"/>
                    </a:cubicBezTo>
                    <a:cubicBezTo>
                      <a:pt x="10" y="32"/>
                      <a:pt x="8" y="34"/>
                      <a:pt x="7" y="34"/>
                    </a:cubicBezTo>
                    <a:cubicBezTo>
                      <a:pt x="5" y="34"/>
                      <a:pt x="0" y="29"/>
                      <a:pt x="0" y="26"/>
                    </a:cubicBezTo>
                    <a:cubicBezTo>
                      <a:pt x="0" y="23"/>
                      <a:pt x="1" y="21"/>
                      <a:pt x="3" y="20"/>
                    </a:cubicBezTo>
                    <a:cubicBezTo>
                      <a:pt x="4" y="25"/>
                      <a:pt x="3" y="30"/>
                      <a:pt x="10" y="30"/>
                    </a:cubicBezTo>
                    <a:cubicBezTo>
                      <a:pt x="9" y="26"/>
                      <a:pt x="3" y="26"/>
                      <a:pt x="3" y="17"/>
                    </a:cubicBezTo>
                    <a:cubicBezTo>
                      <a:pt x="7" y="17"/>
                      <a:pt x="7" y="19"/>
                      <a:pt x="8" y="21"/>
                    </a:cubicBezTo>
                    <a:cubicBezTo>
                      <a:pt x="10" y="24"/>
                      <a:pt x="11" y="24"/>
                      <a:pt x="13" y="27"/>
                    </a:cubicBezTo>
                    <a:cubicBezTo>
                      <a:pt x="16" y="25"/>
                      <a:pt x="15" y="25"/>
                      <a:pt x="19" y="25"/>
                    </a:cubicBezTo>
                    <a:cubicBezTo>
                      <a:pt x="18" y="22"/>
                      <a:pt x="16" y="23"/>
                      <a:pt x="16" y="21"/>
                    </a:cubicBezTo>
                    <a:cubicBezTo>
                      <a:pt x="16" y="20"/>
                      <a:pt x="17" y="20"/>
                      <a:pt x="18" y="20"/>
                    </a:cubicBezTo>
                    <a:cubicBezTo>
                      <a:pt x="18" y="20"/>
                      <a:pt x="18" y="20"/>
                      <a:pt x="18" y="20"/>
                    </a:cubicBezTo>
                    <a:cubicBezTo>
                      <a:pt x="19" y="20"/>
                      <a:pt x="21" y="23"/>
                      <a:pt x="22" y="24"/>
                    </a:cubicBezTo>
                    <a:cubicBezTo>
                      <a:pt x="23" y="25"/>
                      <a:pt x="25" y="25"/>
                      <a:pt x="27" y="26"/>
                    </a:cubicBezTo>
                    <a:cubicBezTo>
                      <a:pt x="28" y="25"/>
                      <a:pt x="28" y="25"/>
                      <a:pt x="28" y="25"/>
                    </a:cubicBezTo>
                    <a:cubicBezTo>
                      <a:pt x="28" y="22"/>
                      <a:pt x="28" y="22"/>
                      <a:pt x="28" y="22"/>
                    </a:cubicBezTo>
                    <a:cubicBezTo>
                      <a:pt x="26" y="21"/>
                      <a:pt x="25" y="19"/>
                      <a:pt x="23" y="18"/>
                    </a:cubicBezTo>
                    <a:cubicBezTo>
                      <a:pt x="22" y="17"/>
                      <a:pt x="19" y="16"/>
                      <a:pt x="18" y="15"/>
                    </a:cubicBezTo>
                    <a:cubicBezTo>
                      <a:pt x="14" y="17"/>
                      <a:pt x="17" y="19"/>
                      <a:pt x="12" y="19"/>
                    </a:cubicBezTo>
                    <a:cubicBezTo>
                      <a:pt x="12" y="19"/>
                      <a:pt x="11" y="19"/>
                      <a:pt x="11" y="18"/>
                    </a:cubicBezTo>
                    <a:cubicBezTo>
                      <a:pt x="11" y="17"/>
                      <a:pt x="11" y="17"/>
                      <a:pt x="11" y="17"/>
                    </a:cubicBezTo>
                    <a:lnTo>
                      <a:pt x="10" y="1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ṩḻîḋè"/>
              <p:cNvSpPr/>
              <p:nvPr/>
            </p:nvSpPr>
            <p:spPr bwMode="auto">
              <a:xfrm>
                <a:off x="2708275" y="3181350"/>
                <a:ext cx="134938" cy="120650"/>
              </a:xfrm>
              <a:custGeom>
                <a:avLst/>
                <a:gdLst>
                  <a:gd name="T0" fmla="*/ 13 w 41"/>
                  <a:gd name="T1" fmla="*/ 12 h 36"/>
                  <a:gd name="T2" fmla="*/ 8 w 41"/>
                  <a:gd name="T3" fmla="*/ 10 h 36"/>
                  <a:gd name="T4" fmla="*/ 0 w 41"/>
                  <a:gd name="T5" fmla="*/ 16 h 36"/>
                  <a:gd name="T6" fmla="*/ 11 w 41"/>
                  <a:gd name="T7" fmla="*/ 21 h 36"/>
                  <a:gd name="T8" fmla="*/ 13 w 41"/>
                  <a:gd name="T9" fmla="*/ 30 h 36"/>
                  <a:gd name="T10" fmla="*/ 10 w 41"/>
                  <a:gd name="T11" fmla="*/ 33 h 36"/>
                  <a:gd name="T12" fmla="*/ 16 w 41"/>
                  <a:gd name="T13" fmla="*/ 35 h 36"/>
                  <a:gd name="T14" fmla="*/ 19 w 41"/>
                  <a:gd name="T15" fmla="*/ 36 h 36"/>
                  <a:gd name="T16" fmla="*/ 20 w 41"/>
                  <a:gd name="T17" fmla="*/ 36 h 36"/>
                  <a:gd name="T18" fmla="*/ 25 w 41"/>
                  <a:gd name="T19" fmla="*/ 34 h 36"/>
                  <a:gd name="T20" fmla="*/ 25 w 41"/>
                  <a:gd name="T21" fmla="*/ 32 h 36"/>
                  <a:gd name="T22" fmla="*/ 29 w 41"/>
                  <a:gd name="T23" fmla="*/ 30 h 36"/>
                  <a:gd name="T24" fmla="*/ 30 w 41"/>
                  <a:gd name="T25" fmla="*/ 28 h 36"/>
                  <a:gd name="T26" fmla="*/ 30 w 41"/>
                  <a:gd name="T27" fmla="*/ 28 h 36"/>
                  <a:gd name="T28" fmla="*/ 41 w 41"/>
                  <a:gd name="T29" fmla="*/ 28 h 36"/>
                  <a:gd name="T30" fmla="*/ 36 w 41"/>
                  <a:gd name="T31" fmla="*/ 23 h 36"/>
                  <a:gd name="T32" fmla="*/ 29 w 41"/>
                  <a:gd name="T33" fmla="*/ 20 h 36"/>
                  <a:gd name="T34" fmla="*/ 27 w 41"/>
                  <a:gd name="T35" fmla="*/ 12 h 36"/>
                  <a:gd name="T36" fmla="*/ 28 w 41"/>
                  <a:gd name="T37" fmla="*/ 7 h 36"/>
                  <a:gd name="T38" fmla="*/ 26 w 41"/>
                  <a:gd name="T39" fmla="*/ 6 h 36"/>
                  <a:gd name="T40" fmla="*/ 21 w 41"/>
                  <a:gd name="T41" fmla="*/ 11 h 36"/>
                  <a:gd name="T42" fmla="*/ 20 w 41"/>
                  <a:gd name="T43" fmla="*/ 6 h 36"/>
                  <a:gd name="T44" fmla="*/ 17 w 41"/>
                  <a:gd name="T45" fmla="*/ 0 h 36"/>
                  <a:gd name="T46" fmla="*/ 13 w 41"/>
                  <a:gd name="T47" fmla="*/ 12 h 36"/>
                  <a:gd name="T48" fmla="*/ 16 w 41"/>
                  <a:gd name="T49" fmla="*/ 14 h 36"/>
                  <a:gd name="T50" fmla="*/ 17 w 41"/>
                  <a:gd name="T51" fmla="*/ 9 h 36"/>
                  <a:gd name="T52" fmla="*/ 18 w 41"/>
                  <a:gd name="T53" fmla="*/ 9 h 36"/>
                  <a:gd name="T54" fmla="*/ 21 w 41"/>
                  <a:gd name="T55" fmla="*/ 16 h 36"/>
                  <a:gd name="T56" fmla="*/ 16 w 41"/>
                  <a:gd name="T57" fmla="*/ 14 h 36"/>
                  <a:gd name="T58" fmla="*/ 19 w 41"/>
                  <a:gd name="T59" fmla="*/ 29 h 36"/>
                  <a:gd name="T60" fmla="*/ 18 w 41"/>
                  <a:gd name="T61" fmla="*/ 25 h 36"/>
                  <a:gd name="T62" fmla="*/ 21 w 41"/>
                  <a:gd name="T63" fmla="*/ 25 h 36"/>
                  <a:gd name="T64" fmla="*/ 25 w 41"/>
                  <a:gd name="T65" fmla="*/ 27 h 36"/>
                  <a:gd name="T66" fmla="*/ 19 w 41"/>
                  <a:gd name="T6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6">
                    <a:moveTo>
                      <a:pt x="13" y="12"/>
                    </a:moveTo>
                    <a:cubicBezTo>
                      <a:pt x="8" y="10"/>
                      <a:pt x="8" y="10"/>
                      <a:pt x="8" y="10"/>
                    </a:cubicBezTo>
                    <a:cubicBezTo>
                      <a:pt x="6" y="11"/>
                      <a:pt x="0" y="15"/>
                      <a:pt x="0" y="16"/>
                    </a:cubicBezTo>
                    <a:cubicBezTo>
                      <a:pt x="0" y="18"/>
                      <a:pt x="9" y="21"/>
                      <a:pt x="11" y="21"/>
                    </a:cubicBezTo>
                    <a:cubicBezTo>
                      <a:pt x="12" y="23"/>
                      <a:pt x="13" y="30"/>
                      <a:pt x="13" y="30"/>
                    </a:cubicBezTo>
                    <a:cubicBezTo>
                      <a:pt x="13" y="32"/>
                      <a:pt x="12" y="32"/>
                      <a:pt x="10" y="33"/>
                    </a:cubicBezTo>
                    <a:cubicBezTo>
                      <a:pt x="16" y="35"/>
                      <a:pt x="16" y="35"/>
                      <a:pt x="16" y="35"/>
                    </a:cubicBezTo>
                    <a:cubicBezTo>
                      <a:pt x="19" y="36"/>
                      <a:pt x="19" y="36"/>
                      <a:pt x="19" y="36"/>
                    </a:cubicBezTo>
                    <a:cubicBezTo>
                      <a:pt x="20" y="36"/>
                      <a:pt x="20" y="36"/>
                      <a:pt x="20" y="36"/>
                    </a:cubicBezTo>
                    <a:cubicBezTo>
                      <a:pt x="21" y="36"/>
                      <a:pt x="20" y="34"/>
                      <a:pt x="25" y="34"/>
                    </a:cubicBezTo>
                    <a:cubicBezTo>
                      <a:pt x="25" y="32"/>
                      <a:pt x="25" y="32"/>
                      <a:pt x="25" y="32"/>
                    </a:cubicBezTo>
                    <a:cubicBezTo>
                      <a:pt x="25" y="30"/>
                      <a:pt x="27" y="30"/>
                      <a:pt x="29" y="30"/>
                    </a:cubicBezTo>
                    <a:cubicBezTo>
                      <a:pt x="30" y="28"/>
                      <a:pt x="30" y="28"/>
                      <a:pt x="30" y="28"/>
                    </a:cubicBezTo>
                    <a:cubicBezTo>
                      <a:pt x="30" y="28"/>
                      <a:pt x="30" y="28"/>
                      <a:pt x="30" y="28"/>
                    </a:cubicBezTo>
                    <a:cubicBezTo>
                      <a:pt x="41" y="28"/>
                      <a:pt x="41" y="28"/>
                      <a:pt x="41" y="28"/>
                    </a:cubicBezTo>
                    <a:cubicBezTo>
                      <a:pt x="39" y="25"/>
                      <a:pt x="37" y="26"/>
                      <a:pt x="36" y="23"/>
                    </a:cubicBezTo>
                    <a:cubicBezTo>
                      <a:pt x="34" y="21"/>
                      <a:pt x="32" y="22"/>
                      <a:pt x="29" y="20"/>
                    </a:cubicBezTo>
                    <a:cubicBezTo>
                      <a:pt x="29" y="15"/>
                      <a:pt x="27" y="14"/>
                      <a:pt x="27" y="12"/>
                    </a:cubicBezTo>
                    <a:cubicBezTo>
                      <a:pt x="28" y="7"/>
                      <a:pt x="28" y="7"/>
                      <a:pt x="28" y="7"/>
                    </a:cubicBezTo>
                    <a:cubicBezTo>
                      <a:pt x="27" y="7"/>
                      <a:pt x="27" y="6"/>
                      <a:pt x="26" y="6"/>
                    </a:cubicBezTo>
                    <a:cubicBezTo>
                      <a:pt x="23" y="6"/>
                      <a:pt x="25" y="11"/>
                      <a:pt x="21" y="11"/>
                    </a:cubicBezTo>
                    <a:cubicBezTo>
                      <a:pt x="21" y="10"/>
                      <a:pt x="20" y="7"/>
                      <a:pt x="20" y="6"/>
                    </a:cubicBezTo>
                    <a:cubicBezTo>
                      <a:pt x="19" y="4"/>
                      <a:pt x="18" y="1"/>
                      <a:pt x="17" y="0"/>
                    </a:cubicBezTo>
                    <a:cubicBezTo>
                      <a:pt x="13" y="1"/>
                      <a:pt x="14" y="8"/>
                      <a:pt x="13" y="12"/>
                    </a:cubicBezTo>
                    <a:close/>
                    <a:moveTo>
                      <a:pt x="16" y="14"/>
                    </a:moveTo>
                    <a:cubicBezTo>
                      <a:pt x="17" y="9"/>
                      <a:pt x="17" y="9"/>
                      <a:pt x="17" y="9"/>
                    </a:cubicBezTo>
                    <a:cubicBezTo>
                      <a:pt x="17" y="9"/>
                      <a:pt x="18" y="9"/>
                      <a:pt x="18" y="9"/>
                    </a:cubicBezTo>
                    <a:cubicBezTo>
                      <a:pt x="21" y="16"/>
                      <a:pt x="21" y="16"/>
                      <a:pt x="21" y="16"/>
                    </a:cubicBezTo>
                    <a:cubicBezTo>
                      <a:pt x="20" y="17"/>
                      <a:pt x="18" y="16"/>
                      <a:pt x="16" y="14"/>
                    </a:cubicBezTo>
                    <a:close/>
                    <a:moveTo>
                      <a:pt x="19" y="29"/>
                    </a:moveTo>
                    <a:cubicBezTo>
                      <a:pt x="18" y="28"/>
                      <a:pt x="18" y="27"/>
                      <a:pt x="18" y="25"/>
                    </a:cubicBezTo>
                    <a:cubicBezTo>
                      <a:pt x="19" y="24"/>
                      <a:pt x="20" y="24"/>
                      <a:pt x="21" y="25"/>
                    </a:cubicBezTo>
                    <a:cubicBezTo>
                      <a:pt x="25" y="27"/>
                      <a:pt x="25" y="27"/>
                      <a:pt x="25" y="27"/>
                    </a:cubicBezTo>
                    <a:cubicBezTo>
                      <a:pt x="25" y="29"/>
                      <a:pt x="23" y="29"/>
                      <a:pt x="19" y="29"/>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işliḍe"/>
              <p:cNvSpPr/>
              <p:nvPr/>
            </p:nvSpPr>
            <p:spPr bwMode="auto">
              <a:xfrm>
                <a:off x="3124200" y="3178175"/>
                <a:ext cx="361950" cy="382588"/>
              </a:xfrm>
              <a:custGeom>
                <a:avLst/>
                <a:gdLst>
                  <a:gd name="T0" fmla="*/ 73 w 110"/>
                  <a:gd name="T1" fmla="*/ 32 h 115"/>
                  <a:gd name="T2" fmla="*/ 73 w 110"/>
                  <a:gd name="T3" fmla="*/ 34 h 115"/>
                  <a:gd name="T4" fmla="*/ 48 w 110"/>
                  <a:gd name="T5" fmla="*/ 86 h 115"/>
                  <a:gd name="T6" fmla="*/ 25 w 110"/>
                  <a:gd name="T7" fmla="*/ 102 h 115"/>
                  <a:gd name="T8" fmla="*/ 0 w 110"/>
                  <a:gd name="T9" fmla="*/ 115 h 115"/>
                  <a:gd name="T10" fmla="*/ 29 w 110"/>
                  <a:gd name="T11" fmla="*/ 102 h 115"/>
                  <a:gd name="T12" fmla="*/ 53 w 110"/>
                  <a:gd name="T13" fmla="*/ 83 h 115"/>
                  <a:gd name="T14" fmla="*/ 70 w 110"/>
                  <a:gd name="T15" fmla="*/ 58 h 115"/>
                  <a:gd name="T16" fmla="*/ 75 w 110"/>
                  <a:gd name="T17" fmla="*/ 42 h 115"/>
                  <a:gd name="T18" fmla="*/ 75 w 110"/>
                  <a:gd name="T19" fmla="*/ 22 h 115"/>
                  <a:gd name="T20" fmla="*/ 81 w 110"/>
                  <a:gd name="T21" fmla="*/ 48 h 115"/>
                  <a:gd name="T22" fmla="*/ 81 w 110"/>
                  <a:gd name="T23" fmla="*/ 49 h 115"/>
                  <a:gd name="T24" fmla="*/ 70 w 110"/>
                  <a:gd name="T25" fmla="*/ 82 h 115"/>
                  <a:gd name="T26" fmla="*/ 62 w 110"/>
                  <a:gd name="T27" fmla="*/ 95 h 115"/>
                  <a:gd name="T28" fmla="*/ 51 w 110"/>
                  <a:gd name="T29" fmla="*/ 107 h 115"/>
                  <a:gd name="T30" fmla="*/ 72 w 110"/>
                  <a:gd name="T31" fmla="*/ 83 h 115"/>
                  <a:gd name="T32" fmla="*/ 83 w 110"/>
                  <a:gd name="T33" fmla="*/ 49 h 115"/>
                  <a:gd name="T34" fmla="*/ 83 w 110"/>
                  <a:gd name="T35" fmla="*/ 47 h 115"/>
                  <a:gd name="T36" fmla="*/ 80 w 110"/>
                  <a:gd name="T37" fmla="*/ 31 h 115"/>
                  <a:gd name="T38" fmla="*/ 75 w 110"/>
                  <a:gd name="T39" fmla="*/ 18 h 115"/>
                  <a:gd name="T40" fmla="*/ 87 w 110"/>
                  <a:gd name="T41" fmla="*/ 36 h 115"/>
                  <a:gd name="T42" fmla="*/ 92 w 110"/>
                  <a:gd name="T43" fmla="*/ 62 h 115"/>
                  <a:gd name="T44" fmla="*/ 87 w 110"/>
                  <a:gd name="T45" fmla="*/ 88 h 115"/>
                  <a:gd name="T46" fmla="*/ 83 w 110"/>
                  <a:gd name="T47" fmla="*/ 99 h 115"/>
                  <a:gd name="T48" fmla="*/ 77 w 110"/>
                  <a:gd name="T49" fmla="*/ 110 h 115"/>
                  <a:gd name="T50" fmla="*/ 88 w 110"/>
                  <a:gd name="T51" fmla="*/ 89 h 115"/>
                  <a:gd name="T52" fmla="*/ 94 w 110"/>
                  <a:gd name="T53" fmla="*/ 64 h 115"/>
                  <a:gd name="T54" fmla="*/ 94 w 110"/>
                  <a:gd name="T55" fmla="*/ 57 h 115"/>
                  <a:gd name="T56" fmla="*/ 87 w 110"/>
                  <a:gd name="T57" fmla="*/ 32 h 115"/>
                  <a:gd name="T58" fmla="*/ 81 w 110"/>
                  <a:gd name="T59" fmla="*/ 21 h 115"/>
                  <a:gd name="T60" fmla="*/ 74 w 110"/>
                  <a:gd name="T61" fmla="*/ 12 h 115"/>
                  <a:gd name="T62" fmla="*/ 93 w 110"/>
                  <a:gd name="T63" fmla="*/ 29 h 115"/>
                  <a:gd name="T64" fmla="*/ 106 w 110"/>
                  <a:gd name="T65" fmla="*/ 52 h 115"/>
                  <a:gd name="T66" fmla="*/ 107 w 110"/>
                  <a:gd name="T67" fmla="*/ 84 h 115"/>
                  <a:gd name="T68" fmla="*/ 104 w 110"/>
                  <a:gd name="T69" fmla="*/ 99 h 115"/>
                  <a:gd name="T70" fmla="*/ 100 w 110"/>
                  <a:gd name="T71" fmla="*/ 113 h 115"/>
                  <a:gd name="T72" fmla="*/ 110 w 110"/>
                  <a:gd name="T73" fmla="*/ 70 h 115"/>
                  <a:gd name="T74" fmla="*/ 110 w 110"/>
                  <a:gd name="T75" fmla="*/ 69 h 115"/>
                  <a:gd name="T76" fmla="*/ 105 w 110"/>
                  <a:gd name="T77" fmla="*/ 43 h 115"/>
                  <a:gd name="T78" fmla="*/ 99 w 110"/>
                  <a:gd name="T79" fmla="*/ 33 h 115"/>
                  <a:gd name="T80" fmla="*/ 92 w 110"/>
                  <a:gd name="T81" fmla="*/ 24 h 115"/>
                  <a:gd name="T82" fmla="*/ 54 w 110"/>
                  <a:gd name="T83" fmla="*/ 0 h 115"/>
                  <a:gd name="T84" fmla="*/ 62 w 110"/>
                  <a:gd name="T85" fmla="*/ 5 h 115"/>
                  <a:gd name="T86" fmla="*/ 67 w 110"/>
                  <a:gd name="T87" fmla="*/ 11 h 115"/>
                  <a:gd name="T88" fmla="*/ 73 w 110"/>
                  <a:gd name="T89" fmla="*/ 3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15">
                    <a:moveTo>
                      <a:pt x="73" y="32"/>
                    </a:moveTo>
                    <a:cubicBezTo>
                      <a:pt x="73" y="34"/>
                      <a:pt x="73" y="34"/>
                      <a:pt x="73" y="34"/>
                    </a:cubicBezTo>
                    <a:cubicBezTo>
                      <a:pt x="73" y="57"/>
                      <a:pt x="59" y="74"/>
                      <a:pt x="48" y="86"/>
                    </a:cubicBezTo>
                    <a:cubicBezTo>
                      <a:pt x="42" y="91"/>
                      <a:pt x="32" y="98"/>
                      <a:pt x="25" y="102"/>
                    </a:cubicBezTo>
                    <a:cubicBezTo>
                      <a:pt x="21" y="104"/>
                      <a:pt x="1" y="114"/>
                      <a:pt x="0" y="115"/>
                    </a:cubicBezTo>
                    <a:cubicBezTo>
                      <a:pt x="4" y="115"/>
                      <a:pt x="24" y="104"/>
                      <a:pt x="29" y="102"/>
                    </a:cubicBezTo>
                    <a:cubicBezTo>
                      <a:pt x="37" y="97"/>
                      <a:pt x="46" y="90"/>
                      <a:pt x="53" y="83"/>
                    </a:cubicBezTo>
                    <a:cubicBezTo>
                      <a:pt x="61" y="75"/>
                      <a:pt x="64" y="70"/>
                      <a:pt x="70" y="58"/>
                    </a:cubicBezTo>
                    <a:cubicBezTo>
                      <a:pt x="72" y="54"/>
                      <a:pt x="74" y="48"/>
                      <a:pt x="75" y="42"/>
                    </a:cubicBezTo>
                    <a:cubicBezTo>
                      <a:pt x="76" y="34"/>
                      <a:pt x="75" y="30"/>
                      <a:pt x="75" y="22"/>
                    </a:cubicBezTo>
                    <a:cubicBezTo>
                      <a:pt x="78" y="27"/>
                      <a:pt x="81" y="40"/>
                      <a:pt x="81" y="48"/>
                    </a:cubicBezTo>
                    <a:cubicBezTo>
                      <a:pt x="81" y="49"/>
                      <a:pt x="81" y="49"/>
                      <a:pt x="81" y="49"/>
                    </a:cubicBezTo>
                    <a:cubicBezTo>
                      <a:pt x="81" y="63"/>
                      <a:pt x="75" y="73"/>
                      <a:pt x="70" y="82"/>
                    </a:cubicBezTo>
                    <a:cubicBezTo>
                      <a:pt x="68" y="87"/>
                      <a:pt x="64" y="92"/>
                      <a:pt x="62" y="95"/>
                    </a:cubicBezTo>
                    <a:cubicBezTo>
                      <a:pt x="60" y="98"/>
                      <a:pt x="52" y="106"/>
                      <a:pt x="51" y="107"/>
                    </a:cubicBezTo>
                    <a:cubicBezTo>
                      <a:pt x="57" y="104"/>
                      <a:pt x="68" y="89"/>
                      <a:pt x="72" y="83"/>
                    </a:cubicBezTo>
                    <a:cubicBezTo>
                      <a:pt x="77" y="76"/>
                      <a:pt x="83" y="62"/>
                      <a:pt x="83" y="49"/>
                    </a:cubicBezTo>
                    <a:cubicBezTo>
                      <a:pt x="83" y="47"/>
                      <a:pt x="83" y="47"/>
                      <a:pt x="83" y="47"/>
                    </a:cubicBezTo>
                    <a:cubicBezTo>
                      <a:pt x="83" y="42"/>
                      <a:pt x="82" y="35"/>
                      <a:pt x="80" y="31"/>
                    </a:cubicBezTo>
                    <a:cubicBezTo>
                      <a:pt x="79" y="27"/>
                      <a:pt x="76" y="21"/>
                      <a:pt x="75" y="18"/>
                    </a:cubicBezTo>
                    <a:cubicBezTo>
                      <a:pt x="78" y="20"/>
                      <a:pt x="85" y="32"/>
                      <a:pt x="87" y="36"/>
                    </a:cubicBezTo>
                    <a:cubicBezTo>
                      <a:pt x="90" y="44"/>
                      <a:pt x="92" y="52"/>
                      <a:pt x="92" y="62"/>
                    </a:cubicBezTo>
                    <a:cubicBezTo>
                      <a:pt x="92" y="71"/>
                      <a:pt x="90" y="82"/>
                      <a:pt x="87" y="88"/>
                    </a:cubicBezTo>
                    <a:cubicBezTo>
                      <a:pt x="86" y="92"/>
                      <a:pt x="84" y="95"/>
                      <a:pt x="83" y="99"/>
                    </a:cubicBezTo>
                    <a:cubicBezTo>
                      <a:pt x="81" y="102"/>
                      <a:pt x="77" y="107"/>
                      <a:pt x="77" y="110"/>
                    </a:cubicBezTo>
                    <a:cubicBezTo>
                      <a:pt x="80" y="108"/>
                      <a:pt x="87" y="94"/>
                      <a:pt x="88" y="89"/>
                    </a:cubicBezTo>
                    <a:cubicBezTo>
                      <a:pt x="91" y="83"/>
                      <a:pt x="94" y="73"/>
                      <a:pt x="94" y="64"/>
                    </a:cubicBezTo>
                    <a:cubicBezTo>
                      <a:pt x="94" y="57"/>
                      <a:pt x="94" y="57"/>
                      <a:pt x="94" y="57"/>
                    </a:cubicBezTo>
                    <a:cubicBezTo>
                      <a:pt x="94" y="49"/>
                      <a:pt x="90" y="37"/>
                      <a:pt x="87" y="32"/>
                    </a:cubicBezTo>
                    <a:cubicBezTo>
                      <a:pt x="85" y="28"/>
                      <a:pt x="84" y="25"/>
                      <a:pt x="81" y="21"/>
                    </a:cubicBezTo>
                    <a:cubicBezTo>
                      <a:pt x="80" y="20"/>
                      <a:pt x="74" y="14"/>
                      <a:pt x="74" y="12"/>
                    </a:cubicBezTo>
                    <a:cubicBezTo>
                      <a:pt x="78" y="13"/>
                      <a:pt x="90" y="25"/>
                      <a:pt x="93" y="29"/>
                    </a:cubicBezTo>
                    <a:cubicBezTo>
                      <a:pt x="99" y="37"/>
                      <a:pt x="102" y="41"/>
                      <a:pt x="106" y="52"/>
                    </a:cubicBezTo>
                    <a:cubicBezTo>
                      <a:pt x="108" y="61"/>
                      <a:pt x="109" y="74"/>
                      <a:pt x="107" y="84"/>
                    </a:cubicBezTo>
                    <a:cubicBezTo>
                      <a:pt x="106" y="90"/>
                      <a:pt x="106" y="94"/>
                      <a:pt x="104" y="99"/>
                    </a:cubicBezTo>
                    <a:cubicBezTo>
                      <a:pt x="103" y="103"/>
                      <a:pt x="100" y="110"/>
                      <a:pt x="100" y="113"/>
                    </a:cubicBezTo>
                    <a:cubicBezTo>
                      <a:pt x="105" y="108"/>
                      <a:pt x="110" y="82"/>
                      <a:pt x="110" y="70"/>
                    </a:cubicBezTo>
                    <a:cubicBezTo>
                      <a:pt x="110" y="69"/>
                      <a:pt x="110" y="69"/>
                      <a:pt x="110" y="69"/>
                    </a:cubicBezTo>
                    <a:cubicBezTo>
                      <a:pt x="110" y="60"/>
                      <a:pt x="108" y="49"/>
                      <a:pt x="105" y="43"/>
                    </a:cubicBezTo>
                    <a:cubicBezTo>
                      <a:pt x="103" y="39"/>
                      <a:pt x="102" y="37"/>
                      <a:pt x="99" y="33"/>
                    </a:cubicBezTo>
                    <a:cubicBezTo>
                      <a:pt x="97" y="30"/>
                      <a:pt x="95" y="28"/>
                      <a:pt x="92" y="24"/>
                    </a:cubicBezTo>
                    <a:cubicBezTo>
                      <a:pt x="88" y="18"/>
                      <a:pt x="62" y="0"/>
                      <a:pt x="54" y="0"/>
                    </a:cubicBezTo>
                    <a:cubicBezTo>
                      <a:pt x="55" y="1"/>
                      <a:pt x="59" y="3"/>
                      <a:pt x="62" y="5"/>
                    </a:cubicBezTo>
                    <a:cubicBezTo>
                      <a:pt x="63" y="6"/>
                      <a:pt x="66" y="9"/>
                      <a:pt x="67" y="11"/>
                    </a:cubicBezTo>
                    <a:cubicBezTo>
                      <a:pt x="71" y="16"/>
                      <a:pt x="73" y="23"/>
                      <a:pt x="73" y="32"/>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iṡľîḑê"/>
              <p:cNvSpPr/>
              <p:nvPr/>
            </p:nvSpPr>
            <p:spPr bwMode="auto">
              <a:xfrm>
                <a:off x="2998788" y="3549650"/>
                <a:ext cx="504825" cy="79375"/>
              </a:xfrm>
              <a:custGeom>
                <a:avLst/>
                <a:gdLst>
                  <a:gd name="T0" fmla="*/ 14 w 153"/>
                  <a:gd name="T1" fmla="*/ 17 h 24"/>
                  <a:gd name="T2" fmla="*/ 47 w 153"/>
                  <a:gd name="T3" fmla="*/ 13 h 24"/>
                  <a:gd name="T4" fmla="*/ 71 w 153"/>
                  <a:gd name="T5" fmla="*/ 24 h 24"/>
                  <a:gd name="T6" fmla="*/ 82 w 153"/>
                  <a:gd name="T7" fmla="*/ 24 h 24"/>
                  <a:gd name="T8" fmla="*/ 107 w 153"/>
                  <a:gd name="T9" fmla="*/ 13 h 24"/>
                  <a:gd name="T10" fmla="*/ 139 w 153"/>
                  <a:gd name="T11" fmla="*/ 17 h 24"/>
                  <a:gd name="T12" fmla="*/ 147 w 153"/>
                  <a:gd name="T13" fmla="*/ 17 h 24"/>
                  <a:gd name="T14" fmla="*/ 153 w 153"/>
                  <a:gd name="T15" fmla="*/ 17 h 24"/>
                  <a:gd name="T16" fmla="*/ 146 w 153"/>
                  <a:gd name="T17" fmla="*/ 9 h 24"/>
                  <a:gd name="T18" fmla="*/ 146 w 153"/>
                  <a:gd name="T19" fmla="*/ 9 h 24"/>
                  <a:gd name="T20" fmla="*/ 120 w 153"/>
                  <a:gd name="T21" fmla="*/ 6 h 24"/>
                  <a:gd name="T22" fmla="*/ 97 w 153"/>
                  <a:gd name="T23" fmla="*/ 1 h 24"/>
                  <a:gd name="T24" fmla="*/ 91 w 153"/>
                  <a:gd name="T25" fmla="*/ 1 h 24"/>
                  <a:gd name="T26" fmla="*/ 77 w 153"/>
                  <a:gd name="T27" fmla="*/ 13 h 24"/>
                  <a:gd name="T28" fmla="*/ 66 w 153"/>
                  <a:gd name="T29" fmla="*/ 1 h 24"/>
                  <a:gd name="T30" fmla="*/ 46 w 153"/>
                  <a:gd name="T31" fmla="*/ 2 h 24"/>
                  <a:gd name="T32" fmla="*/ 7 w 153"/>
                  <a:gd name="T33" fmla="*/ 9 h 24"/>
                  <a:gd name="T34" fmla="*/ 8 w 153"/>
                  <a:gd name="T35" fmla="*/ 9 h 24"/>
                  <a:gd name="T36" fmla="*/ 0 w 153"/>
                  <a:gd name="T37" fmla="*/ 17 h 24"/>
                  <a:gd name="T38" fmla="*/ 6 w 153"/>
                  <a:gd name="T39" fmla="*/ 17 h 24"/>
                  <a:gd name="T40" fmla="*/ 14 w 153"/>
                  <a:gd name="T4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24">
                    <a:moveTo>
                      <a:pt x="14" y="17"/>
                    </a:moveTo>
                    <a:cubicBezTo>
                      <a:pt x="26" y="17"/>
                      <a:pt x="37" y="14"/>
                      <a:pt x="47" y="13"/>
                    </a:cubicBezTo>
                    <a:cubicBezTo>
                      <a:pt x="57" y="13"/>
                      <a:pt x="71" y="11"/>
                      <a:pt x="71" y="24"/>
                    </a:cubicBezTo>
                    <a:cubicBezTo>
                      <a:pt x="82" y="24"/>
                      <a:pt x="82" y="24"/>
                      <a:pt x="82" y="24"/>
                    </a:cubicBezTo>
                    <a:cubicBezTo>
                      <a:pt x="82" y="12"/>
                      <a:pt x="95" y="13"/>
                      <a:pt x="107" y="13"/>
                    </a:cubicBezTo>
                    <a:cubicBezTo>
                      <a:pt x="117" y="14"/>
                      <a:pt x="127" y="17"/>
                      <a:pt x="139" y="17"/>
                    </a:cubicBezTo>
                    <a:cubicBezTo>
                      <a:pt x="147" y="17"/>
                      <a:pt x="147" y="17"/>
                      <a:pt x="147" y="17"/>
                    </a:cubicBezTo>
                    <a:cubicBezTo>
                      <a:pt x="153" y="17"/>
                      <a:pt x="153" y="17"/>
                      <a:pt x="153" y="17"/>
                    </a:cubicBezTo>
                    <a:cubicBezTo>
                      <a:pt x="146" y="9"/>
                      <a:pt x="146" y="9"/>
                      <a:pt x="146" y="9"/>
                    </a:cubicBezTo>
                    <a:cubicBezTo>
                      <a:pt x="146" y="9"/>
                      <a:pt x="146" y="9"/>
                      <a:pt x="146" y="9"/>
                    </a:cubicBezTo>
                    <a:cubicBezTo>
                      <a:pt x="135" y="9"/>
                      <a:pt x="128" y="9"/>
                      <a:pt x="120" y="6"/>
                    </a:cubicBezTo>
                    <a:cubicBezTo>
                      <a:pt x="115" y="5"/>
                      <a:pt x="103" y="1"/>
                      <a:pt x="97" y="1"/>
                    </a:cubicBezTo>
                    <a:cubicBezTo>
                      <a:pt x="91" y="1"/>
                      <a:pt x="91" y="1"/>
                      <a:pt x="91" y="1"/>
                    </a:cubicBezTo>
                    <a:cubicBezTo>
                      <a:pt x="84" y="1"/>
                      <a:pt x="78" y="7"/>
                      <a:pt x="77" y="13"/>
                    </a:cubicBezTo>
                    <a:cubicBezTo>
                      <a:pt x="74" y="11"/>
                      <a:pt x="75" y="4"/>
                      <a:pt x="66" y="1"/>
                    </a:cubicBezTo>
                    <a:cubicBezTo>
                      <a:pt x="60" y="0"/>
                      <a:pt x="52" y="1"/>
                      <a:pt x="46" y="2"/>
                    </a:cubicBezTo>
                    <a:cubicBezTo>
                      <a:pt x="31" y="6"/>
                      <a:pt x="27" y="9"/>
                      <a:pt x="7" y="9"/>
                    </a:cubicBezTo>
                    <a:cubicBezTo>
                      <a:pt x="8" y="9"/>
                      <a:pt x="8" y="9"/>
                      <a:pt x="8" y="9"/>
                    </a:cubicBezTo>
                    <a:cubicBezTo>
                      <a:pt x="0" y="17"/>
                      <a:pt x="0" y="17"/>
                      <a:pt x="0" y="17"/>
                    </a:cubicBezTo>
                    <a:cubicBezTo>
                      <a:pt x="6" y="17"/>
                      <a:pt x="6" y="17"/>
                      <a:pt x="6" y="17"/>
                    </a:cubicBezTo>
                    <a:lnTo>
                      <a:pt x="14" y="1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lïďê"/>
              <p:cNvSpPr/>
              <p:nvPr/>
            </p:nvSpPr>
            <p:spPr bwMode="auto">
              <a:xfrm>
                <a:off x="2830513" y="2998788"/>
                <a:ext cx="841375" cy="830263"/>
              </a:xfrm>
              <a:custGeom>
                <a:avLst/>
                <a:gdLst>
                  <a:gd name="T0" fmla="*/ 21 w 255"/>
                  <a:gd name="T1" fmla="*/ 127 h 250"/>
                  <a:gd name="T2" fmla="*/ 32 w 255"/>
                  <a:gd name="T3" fmla="*/ 84 h 250"/>
                  <a:gd name="T4" fmla="*/ 41 w 255"/>
                  <a:gd name="T5" fmla="*/ 68 h 250"/>
                  <a:gd name="T6" fmla="*/ 53 w 255"/>
                  <a:gd name="T7" fmla="*/ 54 h 250"/>
                  <a:gd name="T8" fmla="*/ 85 w 255"/>
                  <a:gd name="T9" fmla="*/ 33 h 250"/>
                  <a:gd name="T10" fmla="*/ 128 w 255"/>
                  <a:gd name="T11" fmla="*/ 23 h 250"/>
                  <a:gd name="T12" fmla="*/ 202 w 255"/>
                  <a:gd name="T13" fmla="*/ 54 h 250"/>
                  <a:gd name="T14" fmla="*/ 234 w 255"/>
                  <a:gd name="T15" fmla="*/ 126 h 250"/>
                  <a:gd name="T16" fmla="*/ 234 w 255"/>
                  <a:gd name="T17" fmla="*/ 135 h 250"/>
                  <a:gd name="T18" fmla="*/ 202 w 255"/>
                  <a:gd name="T19" fmla="*/ 206 h 250"/>
                  <a:gd name="T20" fmla="*/ 128 w 255"/>
                  <a:gd name="T21" fmla="*/ 237 h 250"/>
                  <a:gd name="T22" fmla="*/ 21 w 255"/>
                  <a:gd name="T23" fmla="*/ 133 h 250"/>
                  <a:gd name="T24" fmla="*/ 21 w 255"/>
                  <a:gd name="T25" fmla="*/ 127 h 250"/>
                  <a:gd name="T26" fmla="*/ 0 w 255"/>
                  <a:gd name="T27" fmla="*/ 110 h 250"/>
                  <a:gd name="T28" fmla="*/ 0 w 255"/>
                  <a:gd name="T29" fmla="*/ 119 h 250"/>
                  <a:gd name="T30" fmla="*/ 7 w 255"/>
                  <a:gd name="T31" fmla="*/ 145 h 250"/>
                  <a:gd name="T32" fmla="*/ 19 w 255"/>
                  <a:gd name="T33" fmla="*/ 165 h 250"/>
                  <a:gd name="T34" fmla="*/ 24 w 255"/>
                  <a:gd name="T35" fmla="*/ 200 h 250"/>
                  <a:gd name="T36" fmla="*/ 40 w 255"/>
                  <a:gd name="T37" fmla="*/ 225 h 250"/>
                  <a:gd name="T38" fmla="*/ 96 w 255"/>
                  <a:gd name="T39" fmla="*/ 250 h 250"/>
                  <a:gd name="T40" fmla="*/ 99 w 255"/>
                  <a:gd name="T41" fmla="*/ 250 h 250"/>
                  <a:gd name="T42" fmla="*/ 114 w 255"/>
                  <a:gd name="T43" fmla="*/ 248 h 250"/>
                  <a:gd name="T44" fmla="*/ 127 w 255"/>
                  <a:gd name="T45" fmla="*/ 244 h 250"/>
                  <a:gd name="T46" fmla="*/ 141 w 255"/>
                  <a:gd name="T47" fmla="*/ 248 h 250"/>
                  <a:gd name="T48" fmla="*/ 156 w 255"/>
                  <a:gd name="T49" fmla="*/ 250 h 250"/>
                  <a:gd name="T50" fmla="*/ 160 w 255"/>
                  <a:gd name="T51" fmla="*/ 250 h 250"/>
                  <a:gd name="T52" fmla="*/ 215 w 255"/>
                  <a:gd name="T53" fmla="*/ 225 h 250"/>
                  <a:gd name="T54" fmla="*/ 236 w 255"/>
                  <a:gd name="T55" fmla="*/ 165 h 250"/>
                  <a:gd name="T56" fmla="*/ 244 w 255"/>
                  <a:gd name="T57" fmla="*/ 154 h 250"/>
                  <a:gd name="T58" fmla="*/ 250 w 255"/>
                  <a:gd name="T59" fmla="*/ 141 h 250"/>
                  <a:gd name="T60" fmla="*/ 255 w 255"/>
                  <a:gd name="T61" fmla="*/ 109 h 250"/>
                  <a:gd name="T62" fmla="*/ 230 w 255"/>
                  <a:gd name="T63" fmla="*/ 57 h 250"/>
                  <a:gd name="T64" fmla="*/ 206 w 255"/>
                  <a:gd name="T65" fmla="*/ 41 h 250"/>
                  <a:gd name="T66" fmla="*/ 193 w 255"/>
                  <a:gd name="T67" fmla="*/ 35 h 250"/>
                  <a:gd name="T68" fmla="*/ 185 w 255"/>
                  <a:gd name="T69" fmla="*/ 25 h 250"/>
                  <a:gd name="T70" fmla="*/ 131 w 255"/>
                  <a:gd name="T71" fmla="*/ 0 h 250"/>
                  <a:gd name="T72" fmla="*/ 123 w 255"/>
                  <a:gd name="T73" fmla="*/ 0 h 250"/>
                  <a:gd name="T74" fmla="*/ 81 w 255"/>
                  <a:gd name="T75" fmla="*/ 16 h 250"/>
                  <a:gd name="T76" fmla="*/ 66 w 255"/>
                  <a:gd name="T77" fmla="*/ 30 h 250"/>
                  <a:gd name="T78" fmla="*/ 48 w 255"/>
                  <a:gd name="T79" fmla="*/ 42 h 250"/>
                  <a:gd name="T80" fmla="*/ 16 w 255"/>
                  <a:gd name="T81" fmla="*/ 67 h 250"/>
                  <a:gd name="T82" fmla="*/ 0 w 255"/>
                  <a:gd name="T83" fmla="*/ 11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5" h="250">
                    <a:moveTo>
                      <a:pt x="21" y="127"/>
                    </a:moveTo>
                    <a:cubicBezTo>
                      <a:pt x="21" y="112"/>
                      <a:pt x="27" y="94"/>
                      <a:pt x="32" y="84"/>
                    </a:cubicBezTo>
                    <a:cubicBezTo>
                      <a:pt x="35" y="78"/>
                      <a:pt x="38" y="73"/>
                      <a:pt x="41" y="68"/>
                    </a:cubicBezTo>
                    <a:cubicBezTo>
                      <a:pt x="45" y="62"/>
                      <a:pt x="49" y="59"/>
                      <a:pt x="53" y="54"/>
                    </a:cubicBezTo>
                    <a:cubicBezTo>
                      <a:pt x="59" y="47"/>
                      <a:pt x="76" y="37"/>
                      <a:pt x="85" y="33"/>
                    </a:cubicBezTo>
                    <a:cubicBezTo>
                      <a:pt x="96" y="28"/>
                      <a:pt x="112" y="23"/>
                      <a:pt x="128" y="23"/>
                    </a:cubicBezTo>
                    <a:cubicBezTo>
                      <a:pt x="159" y="23"/>
                      <a:pt x="187" y="38"/>
                      <a:pt x="202" y="54"/>
                    </a:cubicBezTo>
                    <a:cubicBezTo>
                      <a:pt x="217" y="69"/>
                      <a:pt x="234" y="96"/>
                      <a:pt x="234" y="126"/>
                    </a:cubicBezTo>
                    <a:cubicBezTo>
                      <a:pt x="234" y="135"/>
                      <a:pt x="234" y="135"/>
                      <a:pt x="234" y="135"/>
                    </a:cubicBezTo>
                    <a:cubicBezTo>
                      <a:pt x="234" y="163"/>
                      <a:pt x="217" y="193"/>
                      <a:pt x="202" y="206"/>
                    </a:cubicBezTo>
                    <a:cubicBezTo>
                      <a:pt x="183" y="222"/>
                      <a:pt x="162" y="237"/>
                      <a:pt x="128" y="237"/>
                    </a:cubicBezTo>
                    <a:cubicBezTo>
                      <a:pt x="71" y="237"/>
                      <a:pt x="21" y="189"/>
                      <a:pt x="21" y="133"/>
                    </a:cubicBezTo>
                    <a:cubicBezTo>
                      <a:pt x="21" y="127"/>
                      <a:pt x="21" y="127"/>
                      <a:pt x="21" y="127"/>
                    </a:cubicBezTo>
                    <a:close/>
                    <a:moveTo>
                      <a:pt x="0" y="110"/>
                    </a:moveTo>
                    <a:cubicBezTo>
                      <a:pt x="0" y="119"/>
                      <a:pt x="0" y="119"/>
                      <a:pt x="0" y="119"/>
                    </a:cubicBezTo>
                    <a:cubicBezTo>
                      <a:pt x="0" y="127"/>
                      <a:pt x="4" y="139"/>
                      <a:pt x="7" y="145"/>
                    </a:cubicBezTo>
                    <a:cubicBezTo>
                      <a:pt x="11" y="154"/>
                      <a:pt x="14" y="158"/>
                      <a:pt x="19" y="165"/>
                    </a:cubicBezTo>
                    <a:cubicBezTo>
                      <a:pt x="19" y="181"/>
                      <a:pt x="20" y="189"/>
                      <a:pt x="24" y="200"/>
                    </a:cubicBezTo>
                    <a:cubicBezTo>
                      <a:pt x="28" y="209"/>
                      <a:pt x="34" y="219"/>
                      <a:pt x="40" y="225"/>
                    </a:cubicBezTo>
                    <a:cubicBezTo>
                      <a:pt x="53" y="238"/>
                      <a:pt x="70" y="250"/>
                      <a:pt x="96" y="250"/>
                    </a:cubicBezTo>
                    <a:cubicBezTo>
                      <a:pt x="99" y="250"/>
                      <a:pt x="99" y="250"/>
                      <a:pt x="99" y="250"/>
                    </a:cubicBezTo>
                    <a:cubicBezTo>
                      <a:pt x="104" y="250"/>
                      <a:pt x="109" y="249"/>
                      <a:pt x="114" y="248"/>
                    </a:cubicBezTo>
                    <a:cubicBezTo>
                      <a:pt x="117" y="248"/>
                      <a:pt x="127" y="244"/>
                      <a:pt x="127" y="244"/>
                    </a:cubicBezTo>
                    <a:cubicBezTo>
                      <a:pt x="129" y="244"/>
                      <a:pt x="137" y="248"/>
                      <a:pt x="141" y="248"/>
                    </a:cubicBezTo>
                    <a:cubicBezTo>
                      <a:pt x="145" y="249"/>
                      <a:pt x="151" y="250"/>
                      <a:pt x="156" y="250"/>
                    </a:cubicBezTo>
                    <a:cubicBezTo>
                      <a:pt x="160" y="250"/>
                      <a:pt x="160" y="250"/>
                      <a:pt x="160" y="250"/>
                    </a:cubicBezTo>
                    <a:cubicBezTo>
                      <a:pt x="182" y="250"/>
                      <a:pt x="205" y="238"/>
                      <a:pt x="215" y="225"/>
                    </a:cubicBezTo>
                    <a:cubicBezTo>
                      <a:pt x="230" y="208"/>
                      <a:pt x="236" y="196"/>
                      <a:pt x="236" y="165"/>
                    </a:cubicBezTo>
                    <a:cubicBezTo>
                      <a:pt x="239" y="162"/>
                      <a:pt x="242" y="158"/>
                      <a:pt x="244" y="154"/>
                    </a:cubicBezTo>
                    <a:cubicBezTo>
                      <a:pt x="247" y="150"/>
                      <a:pt x="249" y="146"/>
                      <a:pt x="250" y="141"/>
                    </a:cubicBezTo>
                    <a:cubicBezTo>
                      <a:pt x="255" y="129"/>
                      <a:pt x="255" y="122"/>
                      <a:pt x="255" y="109"/>
                    </a:cubicBezTo>
                    <a:cubicBezTo>
                      <a:pt x="255" y="90"/>
                      <a:pt x="241" y="65"/>
                      <a:pt x="230" y="57"/>
                    </a:cubicBezTo>
                    <a:cubicBezTo>
                      <a:pt x="221" y="50"/>
                      <a:pt x="218" y="46"/>
                      <a:pt x="206" y="41"/>
                    </a:cubicBezTo>
                    <a:cubicBezTo>
                      <a:pt x="202" y="40"/>
                      <a:pt x="196" y="39"/>
                      <a:pt x="193" y="35"/>
                    </a:cubicBezTo>
                    <a:cubicBezTo>
                      <a:pt x="191" y="31"/>
                      <a:pt x="188" y="28"/>
                      <a:pt x="185" y="25"/>
                    </a:cubicBezTo>
                    <a:cubicBezTo>
                      <a:pt x="173" y="13"/>
                      <a:pt x="154" y="0"/>
                      <a:pt x="131" y="0"/>
                    </a:cubicBezTo>
                    <a:cubicBezTo>
                      <a:pt x="123" y="0"/>
                      <a:pt x="123" y="0"/>
                      <a:pt x="123" y="0"/>
                    </a:cubicBezTo>
                    <a:cubicBezTo>
                      <a:pt x="108" y="0"/>
                      <a:pt x="89" y="9"/>
                      <a:pt x="81" y="16"/>
                    </a:cubicBezTo>
                    <a:cubicBezTo>
                      <a:pt x="75" y="20"/>
                      <a:pt x="70" y="25"/>
                      <a:pt x="66" y="30"/>
                    </a:cubicBezTo>
                    <a:cubicBezTo>
                      <a:pt x="57" y="42"/>
                      <a:pt x="61" y="36"/>
                      <a:pt x="48" y="42"/>
                    </a:cubicBezTo>
                    <a:cubicBezTo>
                      <a:pt x="33" y="49"/>
                      <a:pt x="26" y="55"/>
                      <a:pt x="16" y="67"/>
                    </a:cubicBezTo>
                    <a:cubicBezTo>
                      <a:pt x="9" y="76"/>
                      <a:pt x="0" y="95"/>
                      <a:pt x="0" y="110"/>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îšḻïḋe"/>
              <p:cNvSpPr/>
              <p:nvPr/>
            </p:nvSpPr>
            <p:spPr bwMode="auto">
              <a:xfrm>
                <a:off x="2919413" y="3098800"/>
                <a:ext cx="663575" cy="666750"/>
              </a:xfrm>
              <a:custGeom>
                <a:avLst/>
                <a:gdLst>
                  <a:gd name="T0" fmla="*/ 101 w 201"/>
                  <a:gd name="T1" fmla="*/ 0 h 201"/>
                  <a:gd name="T2" fmla="*/ 201 w 201"/>
                  <a:gd name="T3" fmla="*/ 100 h 201"/>
                  <a:gd name="T4" fmla="*/ 101 w 201"/>
                  <a:gd name="T5" fmla="*/ 201 h 201"/>
                  <a:gd name="T6" fmla="*/ 0 w 201"/>
                  <a:gd name="T7" fmla="*/ 100 h 201"/>
                  <a:gd name="T8" fmla="*/ 101 w 201"/>
                  <a:gd name="T9" fmla="*/ 0 h 201"/>
                  <a:gd name="T10" fmla="*/ 101 w 201"/>
                  <a:gd name="T11" fmla="*/ 4 h 201"/>
                  <a:gd name="T12" fmla="*/ 4 w 201"/>
                  <a:gd name="T13" fmla="*/ 100 h 201"/>
                  <a:gd name="T14" fmla="*/ 101 w 201"/>
                  <a:gd name="T15" fmla="*/ 196 h 201"/>
                  <a:gd name="T16" fmla="*/ 197 w 201"/>
                  <a:gd name="T17" fmla="*/ 100 h 201"/>
                  <a:gd name="T18" fmla="*/ 101 w 201"/>
                  <a:gd name="T19" fmla="*/ 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101" y="0"/>
                    </a:moveTo>
                    <a:cubicBezTo>
                      <a:pt x="156" y="0"/>
                      <a:pt x="201" y="45"/>
                      <a:pt x="201" y="100"/>
                    </a:cubicBezTo>
                    <a:cubicBezTo>
                      <a:pt x="201" y="156"/>
                      <a:pt x="156" y="201"/>
                      <a:pt x="101" y="201"/>
                    </a:cubicBezTo>
                    <a:cubicBezTo>
                      <a:pt x="45" y="201"/>
                      <a:pt x="0" y="156"/>
                      <a:pt x="0" y="100"/>
                    </a:cubicBezTo>
                    <a:cubicBezTo>
                      <a:pt x="0" y="45"/>
                      <a:pt x="45" y="0"/>
                      <a:pt x="101" y="0"/>
                    </a:cubicBezTo>
                    <a:close/>
                    <a:moveTo>
                      <a:pt x="101" y="4"/>
                    </a:moveTo>
                    <a:cubicBezTo>
                      <a:pt x="48" y="4"/>
                      <a:pt x="4" y="47"/>
                      <a:pt x="4" y="100"/>
                    </a:cubicBezTo>
                    <a:cubicBezTo>
                      <a:pt x="4" y="153"/>
                      <a:pt x="48" y="196"/>
                      <a:pt x="101" y="196"/>
                    </a:cubicBezTo>
                    <a:cubicBezTo>
                      <a:pt x="154" y="196"/>
                      <a:pt x="197" y="153"/>
                      <a:pt x="197" y="100"/>
                    </a:cubicBezTo>
                    <a:cubicBezTo>
                      <a:pt x="197" y="47"/>
                      <a:pt x="154" y="4"/>
                      <a:pt x="101" y="4"/>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ïşľiďe"/>
              <p:cNvSpPr/>
              <p:nvPr/>
            </p:nvSpPr>
            <p:spPr bwMode="auto">
              <a:xfrm>
                <a:off x="3005138" y="3330575"/>
                <a:ext cx="30163" cy="73025"/>
              </a:xfrm>
              <a:custGeom>
                <a:avLst/>
                <a:gdLst>
                  <a:gd name="T0" fmla="*/ 9 w 9"/>
                  <a:gd name="T1" fmla="*/ 22 h 22"/>
                  <a:gd name="T2" fmla="*/ 5 w 9"/>
                  <a:gd name="T3" fmla="*/ 22 h 22"/>
                  <a:gd name="T4" fmla="*/ 5 w 9"/>
                  <a:gd name="T5" fmla="*/ 6 h 22"/>
                  <a:gd name="T6" fmla="*/ 0 w 9"/>
                  <a:gd name="T7" fmla="*/ 9 h 22"/>
                  <a:gd name="T8" fmla="*/ 0 w 9"/>
                  <a:gd name="T9" fmla="*/ 6 h 22"/>
                  <a:gd name="T10" fmla="*/ 3 w 9"/>
                  <a:gd name="T11" fmla="*/ 4 h 22"/>
                  <a:gd name="T12" fmla="*/ 6 w 9"/>
                  <a:gd name="T13" fmla="*/ 0 h 22"/>
                  <a:gd name="T14" fmla="*/ 9 w 9"/>
                  <a:gd name="T15" fmla="*/ 0 h 22"/>
                  <a:gd name="T16" fmla="*/ 9 w 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9" y="22"/>
                    </a:moveTo>
                    <a:cubicBezTo>
                      <a:pt x="5" y="22"/>
                      <a:pt x="5" y="22"/>
                      <a:pt x="5" y="22"/>
                    </a:cubicBezTo>
                    <a:cubicBezTo>
                      <a:pt x="5" y="6"/>
                      <a:pt x="5" y="6"/>
                      <a:pt x="5" y="6"/>
                    </a:cubicBezTo>
                    <a:cubicBezTo>
                      <a:pt x="4" y="8"/>
                      <a:pt x="2" y="9"/>
                      <a:pt x="0" y="9"/>
                    </a:cubicBezTo>
                    <a:cubicBezTo>
                      <a:pt x="0" y="6"/>
                      <a:pt x="0" y="6"/>
                      <a:pt x="0" y="6"/>
                    </a:cubicBezTo>
                    <a:cubicBezTo>
                      <a:pt x="1" y="5"/>
                      <a:pt x="2" y="5"/>
                      <a:pt x="3" y="4"/>
                    </a:cubicBezTo>
                    <a:cubicBezTo>
                      <a:pt x="5" y="3"/>
                      <a:pt x="6" y="2"/>
                      <a:pt x="6" y="0"/>
                    </a:cubicBezTo>
                    <a:cubicBezTo>
                      <a:pt x="9" y="0"/>
                      <a:pt x="9" y="0"/>
                      <a:pt x="9" y="0"/>
                    </a:cubicBezTo>
                    <a:lnTo>
                      <a:pt x="9" y="22"/>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iś1ïḓé"/>
              <p:cNvSpPr/>
              <p:nvPr/>
            </p:nvSpPr>
            <p:spPr bwMode="auto">
              <a:xfrm>
                <a:off x="3060700" y="3330575"/>
                <a:ext cx="46038" cy="73025"/>
              </a:xfrm>
              <a:custGeom>
                <a:avLst/>
                <a:gdLst>
                  <a:gd name="T0" fmla="*/ 0 w 14"/>
                  <a:gd name="T1" fmla="*/ 17 h 22"/>
                  <a:gd name="T2" fmla="*/ 4 w 14"/>
                  <a:gd name="T3" fmla="*/ 16 h 22"/>
                  <a:gd name="T4" fmla="*/ 5 w 14"/>
                  <a:gd name="T5" fmla="*/ 18 h 22"/>
                  <a:gd name="T6" fmla="*/ 6 w 14"/>
                  <a:gd name="T7" fmla="*/ 19 h 22"/>
                  <a:gd name="T8" fmla="*/ 8 w 14"/>
                  <a:gd name="T9" fmla="*/ 17 h 22"/>
                  <a:gd name="T10" fmla="*/ 9 w 14"/>
                  <a:gd name="T11" fmla="*/ 13 h 22"/>
                  <a:gd name="T12" fmla="*/ 6 w 14"/>
                  <a:gd name="T13" fmla="*/ 14 h 22"/>
                  <a:gd name="T14" fmla="*/ 1 w 14"/>
                  <a:gd name="T15" fmla="*/ 13 h 22"/>
                  <a:gd name="T16" fmla="*/ 0 w 14"/>
                  <a:gd name="T17" fmla="*/ 8 h 22"/>
                  <a:gd name="T18" fmla="*/ 1 w 14"/>
                  <a:gd name="T19" fmla="*/ 2 h 22"/>
                  <a:gd name="T20" fmla="*/ 6 w 14"/>
                  <a:gd name="T21" fmla="*/ 0 h 22"/>
                  <a:gd name="T22" fmla="*/ 12 w 14"/>
                  <a:gd name="T23" fmla="*/ 3 h 22"/>
                  <a:gd name="T24" fmla="*/ 14 w 14"/>
                  <a:gd name="T25" fmla="*/ 11 h 22"/>
                  <a:gd name="T26" fmla="*/ 11 w 14"/>
                  <a:gd name="T27" fmla="*/ 19 h 22"/>
                  <a:gd name="T28" fmla="*/ 6 w 14"/>
                  <a:gd name="T29" fmla="*/ 22 h 22"/>
                  <a:gd name="T30" fmla="*/ 2 w 14"/>
                  <a:gd name="T31" fmla="*/ 21 h 22"/>
                  <a:gd name="T32" fmla="*/ 0 w 14"/>
                  <a:gd name="T33" fmla="*/ 17 h 22"/>
                  <a:gd name="T34" fmla="*/ 9 w 14"/>
                  <a:gd name="T35" fmla="*/ 8 h 22"/>
                  <a:gd name="T36" fmla="*/ 8 w 14"/>
                  <a:gd name="T37" fmla="*/ 5 h 22"/>
                  <a:gd name="T38" fmla="*/ 6 w 14"/>
                  <a:gd name="T39" fmla="*/ 4 h 22"/>
                  <a:gd name="T40" fmla="*/ 4 w 14"/>
                  <a:gd name="T41" fmla="*/ 5 h 22"/>
                  <a:gd name="T42" fmla="*/ 4 w 14"/>
                  <a:gd name="T43" fmla="*/ 8 h 22"/>
                  <a:gd name="T44" fmla="*/ 4 w 14"/>
                  <a:gd name="T45" fmla="*/ 11 h 22"/>
                  <a:gd name="T46" fmla="*/ 6 w 14"/>
                  <a:gd name="T47" fmla="*/ 12 h 22"/>
                  <a:gd name="T48" fmla="*/ 8 w 14"/>
                  <a:gd name="T49" fmla="*/ 11 h 22"/>
                  <a:gd name="T50" fmla="*/ 9 w 14"/>
                  <a:gd name="T51"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22">
                    <a:moveTo>
                      <a:pt x="0" y="17"/>
                    </a:moveTo>
                    <a:cubicBezTo>
                      <a:pt x="4" y="16"/>
                      <a:pt x="4" y="16"/>
                      <a:pt x="4" y="16"/>
                    </a:cubicBezTo>
                    <a:cubicBezTo>
                      <a:pt x="4" y="17"/>
                      <a:pt x="4" y="18"/>
                      <a:pt x="5" y="18"/>
                    </a:cubicBezTo>
                    <a:cubicBezTo>
                      <a:pt x="5" y="18"/>
                      <a:pt x="6" y="19"/>
                      <a:pt x="6" y="19"/>
                    </a:cubicBezTo>
                    <a:cubicBezTo>
                      <a:pt x="7" y="19"/>
                      <a:pt x="8" y="18"/>
                      <a:pt x="8" y="17"/>
                    </a:cubicBezTo>
                    <a:cubicBezTo>
                      <a:pt x="9" y="17"/>
                      <a:pt x="9" y="15"/>
                      <a:pt x="9" y="13"/>
                    </a:cubicBezTo>
                    <a:cubicBezTo>
                      <a:pt x="8" y="14"/>
                      <a:pt x="7" y="14"/>
                      <a:pt x="6" y="14"/>
                    </a:cubicBezTo>
                    <a:cubicBezTo>
                      <a:pt x="4" y="14"/>
                      <a:pt x="3" y="14"/>
                      <a:pt x="1" y="13"/>
                    </a:cubicBezTo>
                    <a:cubicBezTo>
                      <a:pt x="0" y="11"/>
                      <a:pt x="0" y="10"/>
                      <a:pt x="0" y="8"/>
                    </a:cubicBezTo>
                    <a:cubicBezTo>
                      <a:pt x="0" y="5"/>
                      <a:pt x="0" y="4"/>
                      <a:pt x="1" y="2"/>
                    </a:cubicBezTo>
                    <a:cubicBezTo>
                      <a:pt x="3" y="1"/>
                      <a:pt x="4" y="0"/>
                      <a:pt x="6" y="0"/>
                    </a:cubicBezTo>
                    <a:cubicBezTo>
                      <a:pt x="8" y="0"/>
                      <a:pt x="10" y="1"/>
                      <a:pt x="12" y="3"/>
                    </a:cubicBezTo>
                    <a:cubicBezTo>
                      <a:pt x="13" y="5"/>
                      <a:pt x="14" y="7"/>
                      <a:pt x="14" y="11"/>
                    </a:cubicBezTo>
                    <a:cubicBezTo>
                      <a:pt x="14" y="15"/>
                      <a:pt x="13" y="18"/>
                      <a:pt x="11" y="19"/>
                    </a:cubicBezTo>
                    <a:cubicBezTo>
                      <a:pt x="10" y="21"/>
                      <a:pt x="8" y="22"/>
                      <a:pt x="6" y="22"/>
                    </a:cubicBezTo>
                    <a:cubicBezTo>
                      <a:pt x="4" y="22"/>
                      <a:pt x="3" y="22"/>
                      <a:pt x="2" y="21"/>
                    </a:cubicBezTo>
                    <a:cubicBezTo>
                      <a:pt x="1" y="20"/>
                      <a:pt x="0" y="18"/>
                      <a:pt x="0" y="17"/>
                    </a:cubicBezTo>
                    <a:close/>
                    <a:moveTo>
                      <a:pt x="9" y="8"/>
                    </a:moveTo>
                    <a:cubicBezTo>
                      <a:pt x="9" y="7"/>
                      <a:pt x="9" y="6"/>
                      <a:pt x="8" y="5"/>
                    </a:cubicBezTo>
                    <a:cubicBezTo>
                      <a:pt x="8" y="4"/>
                      <a:pt x="7" y="4"/>
                      <a:pt x="6" y="4"/>
                    </a:cubicBezTo>
                    <a:cubicBezTo>
                      <a:pt x="5" y="4"/>
                      <a:pt x="5" y="4"/>
                      <a:pt x="4" y="5"/>
                    </a:cubicBezTo>
                    <a:cubicBezTo>
                      <a:pt x="4" y="5"/>
                      <a:pt x="4" y="6"/>
                      <a:pt x="4" y="8"/>
                    </a:cubicBezTo>
                    <a:cubicBezTo>
                      <a:pt x="4" y="9"/>
                      <a:pt x="4" y="10"/>
                      <a:pt x="4" y="11"/>
                    </a:cubicBezTo>
                    <a:cubicBezTo>
                      <a:pt x="5" y="11"/>
                      <a:pt x="6" y="12"/>
                      <a:pt x="6" y="12"/>
                    </a:cubicBezTo>
                    <a:cubicBezTo>
                      <a:pt x="7" y="12"/>
                      <a:pt x="8" y="11"/>
                      <a:pt x="8" y="11"/>
                    </a:cubicBezTo>
                    <a:cubicBezTo>
                      <a:pt x="9" y="10"/>
                      <a:pt x="9" y="9"/>
                      <a:pt x="9" y="8"/>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ṩ1ïḓê"/>
              <p:cNvSpPr/>
              <p:nvPr/>
            </p:nvSpPr>
            <p:spPr bwMode="auto">
              <a:xfrm>
                <a:off x="3121025" y="3335338"/>
                <a:ext cx="46038" cy="68263"/>
              </a:xfrm>
              <a:custGeom>
                <a:avLst/>
                <a:gdLst>
                  <a:gd name="T0" fmla="*/ 0 w 14"/>
                  <a:gd name="T1" fmla="*/ 15 h 21"/>
                  <a:gd name="T2" fmla="*/ 4 w 14"/>
                  <a:gd name="T3" fmla="*/ 15 h 21"/>
                  <a:gd name="T4" fmla="*/ 5 w 14"/>
                  <a:gd name="T5" fmla="*/ 17 h 21"/>
                  <a:gd name="T6" fmla="*/ 7 w 14"/>
                  <a:gd name="T7" fmla="*/ 18 h 21"/>
                  <a:gd name="T8" fmla="*/ 9 w 14"/>
                  <a:gd name="T9" fmla="*/ 17 h 21"/>
                  <a:gd name="T10" fmla="*/ 10 w 14"/>
                  <a:gd name="T11" fmla="*/ 14 h 21"/>
                  <a:gd name="T12" fmla="*/ 9 w 14"/>
                  <a:gd name="T13" fmla="*/ 11 h 21"/>
                  <a:gd name="T14" fmla="*/ 7 w 14"/>
                  <a:gd name="T15" fmla="*/ 10 h 21"/>
                  <a:gd name="T16" fmla="*/ 4 w 14"/>
                  <a:gd name="T17" fmla="*/ 11 h 21"/>
                  <a:gd name="T18" fmla="*/ 0 w 14"/>
                  <a:gd name="T19" fmla="*/ 11 h 21"/>
                  <a:gd name="T20" fmla="*/ 2 w 14"/>
                  <a:gd name="T21" fmla="*/ 0 h 21"/>
                  <a:gd name="T22" fmla="*/ 13 w 14"/>
                  <a:gd name="T23" fmla="*/ 0 h 21"/>
                  <a:gd name="T24" fmla="*/ 13 w 14"/>
                  <a:gd name="T25" fmla="*/ 4 h 21"/>
                  <a:gd name="T26" fmla="*/ 6 w 14"/>
                  <a:gd name="T27" fmla="*/ 4 h 21"/>
                  <a:gd name="T28" fmla="*/ 5 w 14"/>
                  <a:gd name="T29" fmla="*/ 7 h 21"/>
                  <a:gd name="T30" fmla="*/ 8 w 14"/>
                  <a:gd name="T31" fmla="*/ 7 h 21"/>
                  <a:gd name="T32" fmla="*/ 12 w 14"/>
                  <a:gd name="T33" fmla="*/ 8 h 21"/>
                  <a:gd name="T34" fmla="*/ 14 w 14"/>
                  <a:gd name="T35" fmla="*/ 14 h 21"/>
                  <a:gd name="T36" fmla="*/ 13 w 14"/>
                  <a:gd name="T37" fmla="*/ 18 h 21"/>
                  <a:gd name="T38" fmla="*/ 7 w 14"/>
                  <a:gd name="T39" fmla="*/ 21 h 21"/>
                  <a:gd name="T40" fmla="*/ 2 w 14"/>
                  <a:gd name="T41" fmla="*/ 19 h 21"/>
                  <a:gd name="T42" fmla="*/ 0 w 14"/>
                  <a:gd name="T4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5"/>
                    </a:moveTo>
                    <a:cubicBezTo>
                      <a:pt x="4" y="15"/>
                      <a:pt x="4" y="15"/>
                      <a:pt x="4" y="15"/>
                    </a:cubicBezTo>
                    <a:cubicBezTo>
                      <a:pt x="4" y="16"/>
                      <a:pt x="4" y="16"/>
                      <a:pt x="5" y="17"/>
                    </a:cubicBezTo>
                    <a:cubicBezTo>
                      <a:pt x="6" y="17"/>
                      <a:pt x="6" y="18"/>
                      <a:pt x="7" y="18"/>
                    </a:cubicBezTo>
                    <a:cubicBezTo>
                      <a:pt x="8" y="18"/>
                      <a:pt x="8" y="17"/>
                      <a:pt x="9" y="17"/>
                    </a:cubicBezTo>
                    <a:cubicBezTo>
                      <a:pt x="10" y="16"/>
                      <a:pt x="10" y="15"/>
                      <a:pt x="10" y="14"/>
                    </a:cubicBezTo>
                    <a:cubicBezTo>
                      <a:pt x="10" y="12"/>
                      <a:pt x="10" y="11"/>
                      <a:pt x="9" y="11"/>
                    </a:cubicBezTo>
                    <a:cubicBezTo>
                      <a:pt x="8" y="10"/>
                      <a:pt x="8" y="10"/>
                      <a:pt x="7" y="10"/>
                    </a:cubicBezTo>
                    <a:cubicBezTo>
                      <a:pt x="6" y="10"/>
                      <a:pt x="5" y="10"/>
                      <a:pt x="4" y="11"/>
                    </a:cubicBezTo>
                    <a:cubicBezTo>
                      <a:pt x="0" y="11"/>
                      <a:pt x="0" y="11"/>
                      <a:pt x="0" y="11"/>
                    </a:cubicBezTo>
                    <a:cubicBezTo>
                      <a:pt x="2" y="0"/>
                      <a:pt x="2" y="0"/>
                      <a:pt x="2" y="0"/>
                    </a:cubicBezTo>
                    <a:cubicBezTo>
                      <a:pt x="13" y="0"/>
                      <a:pt x="13" y="0"/>
                      <a:pt x="13" y="0"/>
                    </a:cubicBezTo>
                    <a:cubicBezTo>
                      <a:pt x="13" y="4"/>
                      <a:pt x="13" y="4"/>
                      <a:pt x="13" y="4"/>
                    </a:cubicBezTo>
                    <a:cubicBezTo>
                      <a:pt x="6" y="4"/>
                      <a:pt x="6" y="4"/>
                      <a:pt x="6" y="4"/>
                    </a:cubicBezTo>
                    <a:cubicBezTo>
                      <a:pt x="5" y="7"/>
                      <a:pt x="5" y="7"/>
                      <a:pt x="5" y="7"/>
                    </a:cubicBezTo>
                    <a:cubicBezTo>
                      <a:pt x="6" y="7"/>
                      <a:pt x="7" y="7"/>
                      <a:pt x="8" y="7"/>
                    </a:cubicBezTo>
                    <a:cubicBezTo>
                      <a:pt x="9" y="7"/>
                      <a:pt x="11" y="7"/>
                      <a:pt x="12" y="8"/>
                    </a:cubicBezTo>
                    <a:cubicBezTo>
                      <a:pt x="13" y="10"/>
                      <a:pt x="14" y="11"/>
                      <a:pt x="14" y="14"/>
                    </a:cubicBezTo>
                    <a:cubicBezTo>
                      <a:pt x="14" y="15"/>
                      <a:pt x="14" y="17"/>
                      <a:pt x="13" y="18"/>
                    </a:cubicBezTo>
                    <a:cubicBezTo>
                      <a:pt x="11" y="20"/>
                      <a:pt x="9" y="21"/>
                      <a:pt x="7" y="21"/>
                    </a:cubicBezTo>
                    <a:cubicBezTo>
                      <a:pt x="5" y="21"/>
                      <a:pt x="3" y="20"/>
                      <a:pt x="2" y="19"/>
                    </a:cubicBezTo>
                    <a:cubicBezTo>
                      <a:pt x="1" y="18"/>
                      <a:pt x="0" y="17"/>
                      <a:pt x="0" y="15"/>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îṧļîḋé"/>
              <p:cNvSpPr/>
              <p:nvPr/>
            </p:nvSpPr>
            <p:spPr bwMode="auto">
              <a:xfrm>
                <a:off x="3179763" y="3330575"/>
                <a:ext cx="46038" cy="73025"/>
              </a:xfrm>
              <a:custGeom>
                <a:avLst/>
                <a:gdLst>
                  <a:gd name="T0" fmla="*/ 3 w 14"/>
                  <a:gd name="T1" fmla="*/ 10 h 22"/>
                  <a:gd name="T2" fmla="*/ 1 w 14"/>
                  <a:gd name="T3" fmla="*/ 8 h 22"/>
                  <a:gd name="T4" fmla="*/ 0 w 14"/>
                  <a:gd name="T5" fmla="*/ 6 h 22"/>
                  <a:gd name="T6" fmla="*/ 2 w 14"/>
                  <a:gd name="T7" fmla="*/ 2 h 22"/>
                  <a:gd name="T8" fmla="*/ 7 w 14"/>
                  <a:gd name="T9" fmla="*/ 0 h 22"/>
                  <a:gd name="T10" fmla="*/ 11 w 14"/>
                  <a:gd name="T11" fmla="*/ 2 h 22"/>
                  <a:gd name="T12" fmla="*/ 13 w 14"/>
                  <a:gd name="T13" fmla="*/ 6 h 22"/>
                  <a:gd name="T14" fmla="*/ 12 w 14"/>
                  <a:gd name="T15" fmla="*/ 8 h 22"/>
                  <a:gd name="T16" fmla="*/ 10 w 14"/>
                  <a:gd name="T17" fmla="*/ 10 h 22"/>
                  <a:gd name="T18" fmla="*/ 13 w 14"/>
                  <a:gd name="T19" fmla="*/ 12 h 22"/>
                  <a:gd name="T20" fmla="*/ 14 w 14"/>
                  <a:gd name="T21" fmla="*/ 15 h 22"/>
                  <a:gd name="T22" fmla="*/ 12 w 14"/>
                  <a:gd name="T23" fmla="*/ 20 h 22"/>
                  <a:gd name="T24" fmla="*/ 7 w 14"/>
                  <a:gd name="T25" fmla="*/ 22 h 22"/>
                  <a:gd name="T26" fmla="*/ 2 w 14"/>
                  <a:gd name="T27" fmla="*/ 20 h 22"/>
                  <a:gd name="T28" fmla="*/ 0 w 14"/>
                  <a:gd name="T29" fmla="*/ 16 h 22"/>
                  <a:gd name="T30" fmla="*/ 1 w 14"/>
                  <a:gd name="T31" fmla="*/ 12 h 22"/>
                  <a:gd name="T32" fmla="*/ 3 w 14"/>
                  <a:gd name="T33" fmla="*/ 10 h 22"/>
                  <a:gd name="T34" fmla="*/ 4 w 14"/>
                  <a:gd name="T35" fmla="*/ 6 h 22"/>
                  <a:gd name="T36" fmla="*/ 5 w 14"/>
                  <a:gd name="T37" fmla="*/ 8 h 22"/>
                  <a:gd name="T38" fmla="*/ 7 w 14"/>
                  <a:gd name="T39" fmla="*/ 9 h 22"/>
                  <a:gd name="T40" fmla="*/ 8 w 14"/>
                  <a:gd name="T41" fmla="*/ 8 h 22"/>
                  <a:gd name="T42" fmla="*/ 9 w 14"/>
                  <a:gd name="T43" fmla="*/ 6 h 22"/>
                  <a:gd name="T44" fmla="*/ 8 w 14"/>
                  <a:gd name="T45" fmla="*/ 4 h 22"/>
                  <a:gd name="T46" fmla="*/ 7 w 14"/>
                  <a:gd name="T47" fmla="*/ 4 h 22"/>
                  <a:gd name="T48" fmla="*/ 5 w 14"/>
                  <a:gd name="T49" fmla="*/ 4 h 22"/>
                  <a:gd name="T50" fmla="*/ 4 w 14"/>
                  <a:gd name="T51" fmla="*/ 6 h 22"/>
                  <a:gd name="T52" fmla="*/ 4 w 14"/>
                  <a:gd name="T53" fmla="*/ 15 h 22"/>
                  <a:gd name="T54" fmla="*/ 5 w 14"/>
                  <a:gd name="T55" fmla="*/ 18 h 22"/>
                  <a:gd name="T56" fmla="*/ 7 w 14"/>
                  <a:gd name="T57" fmla="*/ 19 h 22"/>
                  <a:gd name="T58" fmla="*/ 9 w 14"/>
                  <a:gd name="T59" fmla="*/ 18 h 22"/>
                  <a:gd name="T60" fmla="*/ 10 w 14"/>
                  <a:gd name="T61" fmla="*/ 15 h 22"/>
                  <a:gd name="T62" fmla="*/ 9 w 14"/>
                  <a:gd name="T63" fmla="*/ 13 h 22"/>
                  <a:gd name="T64" fmla="*/ 7 w 14"/>
                  <a:gd name="T65" fmla="*/ 12 h 22"/>
                  <a:gd name="T66" fmla="*/ 4 w 14"/>
                  <a:gd name="T67" fmla="*/ 13 h 22"/>
                  <a:gd name="T68" fmla="*/ 4 w 14"/>
                  <a:gd name="T6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22">
                    <a:moveTo>
                      <a:pt x="3" y="10"/>
                    </a:moveTo>
                    <a:cubicBezTo>
                      <a:pt x="2" y="10"/>
                      <a:pt x="1" y="9"/>
                      <a:pt x="1" y="8"/>
                    </a:cubicBezTo>
                    <a:cubicBezTo>
                      <a:pt x="1" y="8"/>
                      <a:pt x="0" y="7"/>
                      <a:pt x="0" y="6"/>
                    </a:cubicBezTo>
                    <a:cubicBezTo>
                      <a:pt x="0" y="4"/>
                      <a:pt x="1" y="3"/>
                      <a:pt x="2" y="2"/>
                    </a:cubicBezTo>
                    <a:cubicBezTo>
                      <a:pt x="3" y="1"/>
                      <a:pt x="5" y="0"/>
                      <a:pt x="7" y="0"/>
                    </a:cubicBezTo>
                    <a:cubicBezTo>
                      <a:pt x="9" y="0"/>
                      <a:pt x="10" y="1"/>
                      <a:pt x="11" y="2"/>
                    </a:cubicBezTo>
                    <a:cubicBezTo>
                      <a:pt x="12" y="3"/>
                      <a:pt x="13" y="4"/>
                      <a:pt x="13" y="6"/>
                    </a:cubicBezTo>
                    <a:cubicBezTo>
                      <a:pt x="13" y="7"/>
                      <a:pt x="13" y="8"/>
                      <a:pt x="12" y="8"/>
                    </a:cubicBezTo>
                    <a:cubicBezTo>
                      <a:pt x="12" y="9"/>
                      <a:pt x="11" y="10"/>
                      <a:pt x="10" y="10"/>
                    </a:cubicBezTo>
                    <a:cubicBezTo>
                      <a:pt x="11" y="11"/>
                      <a:pt x="12" y="11"/>
                      <a:pt x="13" y="12"/>
                    </a:cubicBezTo>
                    <a:cubicBezTo>
                      <a:pt x="13" y="13"/>
                      <a:pt x="14" y="14"/>
                      <a:pt x="14" y="15"/>
                    </a:cubicBezTo>
                    <a:cubicBezTo>
                      <a:pt x="14" y="17"/>
                      <a:pt x="13" y="19"/>
                      <a:pt x="12" y="20"/>
                    </a:cubicBezTo>
                    <a:cubicBezTo>
                      <a:pt x="10" y="21"/>
                      <a:pt x="9" y="22"/>
                      <a:pt x="7" y="22"/>
                    </a:cubicBezTo>
                    <a:cubicBezTo>
                      <a:pt x="5" y="22"/>
                      <a:pt x="3" y="21"/>
                      <a:pt x="2" y="20"/>
                    </a:cubicBezTo>
                    <a:cubicBezTo>
                      <a:pt x="1" y="19"/>
                      <a:pt x="0" y="18"/>
                      <a:pt x="0" y="16"/>
                    </a:cubicBezTo>
                    <a:cubicBezTo>
                      <a:pt x="0" y="14"/>
                      <a:pt x="0" y="13"/>
                      <a:pt x="1" y="12"/>
                    </a:cubicBezTo>
                    <a:cubicBezTo>
                      <a:pt x="1" y="11"/>
                      <a:pt x="2" y="11"/>
                      <a:pt x="3" y="10"/>
                    </a:cubicBezTo>
                    <a:close/>
                    <a:moveTo>
                      <a:pt x="4" y="6"/>
                    </a:moveTo>
                    <a:cubicBezTo>
                      <a:pt x="4" y="7"/>
                      <a:pt x="4" y="8"/>
                      <a:pt x="5" y="8"/>
                    </a:cubicBezTo>
                    <a:cubicBezTo>
                      <a:pt x="5" y="8"/>
                      <a:pt x="6" y="9"/>
                      <a:pt x="7" y="9"/>
                    </a:cubicBezTo>
                    <a:cubicBezTo>
                      <a:pt x="7" y="9"/>
                      <a:pt x="8" y="8"/>
                      <a:pt x="8" y="8"/>
                    </a:cubicBezTo>
                    <a:cubicBezTo>
                      <a:pt x="9" y="8"/>
                      <a:pt x="9" y="7"/>
                      <a:pt x="9" y="6"/>
                    </a:cubicBezTo>
                    <a:cubicBezTo>
                      <a:pt x="9" y="5"/>
                      <a:pt x="9" y="5"/>
                      <a:pt x="8" y="4"/>
                    </a:cubicBezTo>
                    <a:cubicBezTo>
                      <a:pt x="8" y="4"/>
                      <a:pt x="7" y="4"/>
                      <a:pt x="7" y="4"/>
                    </a:cubicBezTo>
                    <a:cubicBezTo>
                      <a:pt x="6" y="4"/>
                      <a:pt x="5" y="4"/>
                      <a:pt x="5" y="4"/>
                    </a:cubicBezTo>
                    <a:cubicBezTo>
                      <a:pt x="4" y="5"/>
                      <a:pt x="4" y="5"/>
                      <a:pt x="4" y="6"/>
                    </a:cubicBezTo>
                    <a:close/>
                    <a:moveTo>
                      <a:pt x="4" y="15"/>
                    </a:moveTo>
                    <a:cubicBezTo>
                      <a:pt x="4" y="16"/>
                      <a:pt x="4" y="17"/>
                      <a:pt x="5" y="18"/>
                    </a:cubicBezTo>
                    <a:cubicBezTo>
                      <a:pt x="5" y="18"/>
                      <a:pt x="6" y="19"/>
                      <a:pt x="7" y="19"/>
                    </a:cubicBezTo>
                    <a:cubicBezTo>
                      <a:pt x="8" y="19"/>
                      <a:pt x="8" y="18"/>
                      <a:pt x="9" y="18"/>
                    </a:cubicBezTo>
                    <a:cubicBezTo>
                      <a:pt x="9" y="17"/>
                      <a:pt x="10" y="16"/>
                      <a:pt x="10" y="15"/>
                    </a:cubicBezTo>
                    <a:cubicBezTo>
                      <a:pt x="10" y="14"/>
                      <a:pt x="9" y="13"/>
                      <a:pt x="9" y="13"/>
                    </a:cubicBezTo>
                    <a:cubicBezTo>
                      <a:pt x="8" y="12"/>
                      <a:pt x="7" y="12"/>
                      <a:pt x="7" y="12"/>
                    </a:cubicBezTo>
                    <a:cubicBezTo>
                      <a:pt x="6" y="12"/>
                      <a:pt x="5" y="12"/>
                      <a:pt x="4" y="13"/>
                    </a:cubicBezTo>
                    <a:cubicBezTo>
                      <a:pt x="4" y="14"/>
                      <a:pt x="4" y="14"/>
                      <a:pt x="4" y="15"/>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Sļïďè"/>
              <p:cNvSpPr/>
              <p:nvPr/>
            </p:nvSpPr>
            <p:spPr bwMode="auto">
              <a:xfrm>
                <a:off x="3271838" y="2860675"/>
                <a:ext cx="125413" cy="128588"/>
              </a:xfrm>
              <a:custGeom>
                <a:avLst/>
                <a:gdLst>
                  <a:gd name="T0" fmla="*/ 15 w 38"/>
                  <a:gd name="T1" fmla="*/ 26 h 39"/>
                  <a:gd name="T2" fmla="*/ 24 w 38"/>
                  <a:gd name="T3" fmla="*/ 16 h 39"/>
                  <a:gd name="T4" fmla="*/ 24 w 38"/>
                  <a:gd name="T5" fmla="*/ 20 h 39"/>
                  <a:gd name="T6" fmla="*/ 25 w 38"/>
                  <a:gd name="T7" fmla="*/ 23 h 39"/>
                  <a:gd name="T8" fmla="*/ 28 w 38"/>
                  <a:gd name="T9" fmla="*/ 21 h 39"/>
                  <a:gd name="T10" fmla="*/ 28 w 38"/>
                  <a:gd name="T11" fmla="*/ 22 h 39"/>
                  <a:gd name="T12" fmla="*/ 27 w 38"/>
                  <a:gd name="T13" fmla="*/ 27 h 39"/>
                  <a:gd name="T14" fmla="*/ 20 w 38"/>
                  <a:gd name="T15" fmla="*/ 24 h 39"/>
                  <a:gd name="T16" fmla="*/ 23 w 38"/>
                  <a:gd name="T17" fmla="*/ 31 h 39"/>
                  <a:gd name="T18" fmla="*/ 20 w 38"/>
                  <a:gd name="T19" fmla="*/ 31 h 39"/>
                  <a:gd name="T20" fmla="*/ 15 w 38"/>
                  <a:gd name="T21" fmla="*/ 26 h 39"/>
                  <a:gd name="T22" fmla="*/ 29 w 38"/>
                  <a:gd name="T23" fmla="*/ 3 h 39"/>
                  <a:gd name="T24" fmla="*/ 25 w 38"/>
                  <a:gd name="T25" fmla="*/ 13 h 39"/>
                  <a:gd name="T26" fmla="*/ 22 w 38"/>
                  <a:gd name="T27" fmla="*/ 13 h 39"/>
                  <a:gd name="T28" fmla="*/ 19 w 38"/>
                  <a:gd name="T29" fmla="*/ 15 h 39"/>
                  <a:gd name="T30" fmla="*/ 22 w 38"/>
                  <a:gd name="T31" fmla="*/ 7 h 39"/>
                  <a:gd name="T32" fmla="*/ 26 w 38"/>
                  <a:gd name="T33" fmla="*/ 1 h 39"/>
                  <a:gd name="T34" fmla="*/ 23 w 38"/>
                  <a:gd name="T35" fmla="*/ 0 h 39"/>
                  <a:gd name="T36" fmla="*/ 14 w 38"/>
                  <a:gd name="T37" fmla="*/ 7 h 39"/>
                  <a:gd name="T38" fmla="*/ 11 w 38"/>
                  <a:gd name="T39" fmla="*/ 7 h 39"/>
                  <a:gd name="T40" fmla="*/ 12 w 38"/>
                  <a:gd name="T41" fmla="*/ 9 h 39"/>
                  <a:gd name="T42" fmla="*/ 17 w 38"/>
                  <a:gd name="T43" fmla="*/ 10 h 39"/>
                  <a:gd name="T44" fmla="*/ 14 w 38"/>
                  <a:gd name="T45" fmla="*/ 17 h 39"/>
                  <a:gd name="T46" fmla="*/ 7 w 38"/>
                  <a:gd name="T47" fmla="*/ 20 h 39"/>
                  <a:gd name="T48" fmla="*/ 7 w 38"/>
                  <a:gd name="T49" fmla="*/ 20 h 39"/>
                  <a:gd name="T50" fmla="*/ 3 w 38"/>
                  <a:gd name="T51" fmla="*/ 19 h 39"/>
                  <a:gd name="T52" fmla="*/ 0 w 38"/>
                  <a:gd name="T53" fmla="*/ 24 h 39"/>
                  <a:gd name="T54" fmla="*/ 4 w 38"/>
                  <a:gd name="T55" fmla="*/ 27 h 39"/>
                  <a:gd name="T56" fmla="*/ 4 w 38"/>
                  <a:gd name="T57" fmla="*/ 27 h 39"/>
                  <a:gd name="T58" fmla="*/ 9 w 38"/>
                  <a:gd name="T59" fmla="*/ 27 h 39"/>
                  <a:gd name="T60" fmla="*/ 11 w 38"/>
                  <a:gd name="T61" fmla="*/ 32 h 39"/>
                  <a:gd name="T62" fmla="*/ 14 w 38"/>
                  <a:gd name="T63" fmla="*/ 36 h 39"/>
                  <a:gd name="T64" fmla="*/ 14 w 38"/>
                  <a:gd name="T65" fmla="*/ 31 h 39"/>
                  <a:gd name="T66" fmla="*/ 15 w 38"/>
                  <a:gd name="T67" fmla="*/ 31 h 39"/>
                  <a:gd name="T68" fmla="*/ 19 w 38"/>
                  <a:gd name="T69" fmla="*/ 35 h 39"/>
                  <a:gd name="T70" fmla="*/ 22 w 38"/>
                  <a:gd name="T71" fmla="*/ 35 h 39"/>
                  <a:gd name="T72" fmla="*/ 28 w 38"/>
                  <a:gd name="T73" fmla="*/ 35 h 39"/>
                  <a:gd name="T74" fmla="*/ 32 w 38"/>
                  <a:gd name="T75" fmla="*/ 39 h 39"/>
                  <a:gd name="T76" fmla="*/ 36 w 38"/>
                  <a:gd name="T77" fmla="*/ 36 h 39"/>
                  <a:gd name="T78" fmla="*/ 36 w 38"/>
                  <a:gd name="T79" fmla="*/ 35 h 39"/>
                  <a:gd name="T80" fmla="*/ 30 w 38"/>
                  <a:gd name="T81" fmla="*/ 29 h 39"/>
                  <a:gd name="T82" fmla="*/ 32 w 38"/>
                  <a:gd name="T83" fmla="*/ 21 h 39"/>
                  <a:gd name="T84" fmla="*/ 27 w 38"/>
                  <a:gd name="T85" fmla="*/ 17 h 39"/>
                  <a:gd name="T86" fmla="*/ 28 w 38"/>
                  <a:gd name="T87" fmla="*/ 15 h 39"/>
                  <a:gd name="T88" fmla="*/ 34 w 38"/>
                  <a:gd name="T89" fmla="*/ 13 h 39"/>
                  <a:gd name="T90" fmla="*/ 38 w 38"/>
                  <a:gd name="T91" fmla="*/ 9 h 39"/>
                  <a:gd name="T92" fmla="*/ 32 w 38"/>
                  <a:gd name="T93" fmla="*/ 5 h 39"/>
                  <a:gd name="T94" fmla="*/ 33 w 38"/>
                  <a:gd name="T95" fmla="*/ 3 h 39"/>
                  <a:gd name="T96" fmla="*/ 30 w 38"/>
                  <a:gd name="T97" fmla="*/ 0 h 39"/>
                  <a:gd name="T98" fmla="*/ 29 w 38"/>
                  <a:gd name="T99" fmla="*/ 3 h 39"/>
                  <a:gd name="T100" fmla="*/ 31 w 38"/>
                  <a:gd name="T101" fmla="*/ 8 h 39"/>
                  <a:gd name="T102" fmla="*/ 32 w 38"/>
                  <a:gd name="T103" fmla="*/ 9 h 39"/>
                  <a:gd name="T104" fmla="*/ 33 w 38"/>
                  <a:gd name="T105" fmla="*/ 12 h 39"/>
                  <a:gd name="T106" fmla="*/ 29 w 38"/>
                  <a:gd name="T107" fmla="*/ 12 h 39"/>
                  <a:gd name="T108" fmla="*/ 31 w 38"/>
                  <a:gd name="T10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39">
                    <a:moveTo>
                      <a:pt x="15" y="26"/>
                    </a:moveTo>
                    <a:cubicBezTo>
                      <a:pt x="15" y="22"/>
                      <a:pt x="21" y="15"/>
                      <a:pt x="24" y="16"/>
                    </a:cubicBezTo>
                    <a:cubicBezTo>
                      <a:pt x="24" y="20"/>
                      <a:pt x="24" y="20"/>
                      <a:pt x="24" y="20"/>
                    </a:cubicBezTo>
                    <a:cubicBezTo>
                      <a:pt x="24" y="21"/>
                      <a:pt x="24" y="23"/>
                      <a:pt x="25" y="23"/>
                    </a:cubicBezTo>
                    <a:cubicBezTo>
                      <a:pt x="28" y="21"/>
                      <a:pt x="28" y="21"/>
                      <a:pt x="28" y="21"/>
                    </a:cubicBezTo>
                    <a:cubicBezTo>
                      <a:pt x="28" y="22"/>
                      <a:pt x="28" y="22"/>
                      <a:pt x="28" y="22"/>
                    </a:cubicBezTo>
                    <a:cubicBezTo>
                      <a:pt x="28" y="25"/>
                      <a:pt x="27" y="25"/>
                      <a:pt x="27" y="27"/>
                    </a:cubicBezTo>
                    <a:cubicBezTo>
                      <a:pt x="20" y="24"/>
                      <a:pt x="20" y="24"/>
                      <a:pt x="20" y="24"/>
                    </a:cubicBezTo>
                    <a:cubicBezTo>
                      <a:pt x="23" y="31"/>
                      <a:pt x="23" y="31"/>
                      <a:pt x="23" y="31"/>
                    </a:cubicBezTo>
                    <a:cubicBezTo>
                      <a:pt x="20" y="31"/>
                      <a:pt x="20" y="31"/>
                      <a:pt x="20" y="31"/>
                    </a:cubicBezTo>
                    <a:cubicBezTo>
                      <a:pt x="18" y="31"/>
                      <a:pt x="15" y="29"/>
                      <a:pt x="15" y="26"/>
                    </a:cubicBezTo>
                    <a:close/>
                    <a:moveTo>
                      <a:pt x="29" y="3"/>
                    </a:moveTo>
                    <a:cubicBezTo>
                      <a:pt x="29" y="4"/>
                      <a:pt x="26" y="10"/>
                      <a:pt x="25" y="13"/>
                    </a:cubicBezTo>
                    <a:cubicBezTo>
                      <a:pt x="22" y="13"/>
                      <a:pt x="22" y="13"/>
                      <a:pt x="22" y="13"/>
                    </a:cubicBezTo>
                    <a:cubicBezTo>
                      <a:pt x="20" y="13"/>
                      <a:pt x="21" y="15"/>
                      <a:pt x="19" y="15"/>
                    </a:cubicBezTo>
                    <a:cubicBezTo>
                      <a:pt x="20" y="13"/>
                      <a:pt x="20" y="10"/>
                      <a:pt x="22" y="7"/>
                    </a:cubicBezTo>
                    <a:cubicBezTo>
                      <a:pt x="23" y="4"/>
                      <a:pt x="26" y="5"/>
                      <a:pt x="26" y="1"/>
                    </a:cubicBezTo>
                    <a:cubicBezTo>
                      <a:pt x="26" y="1"/>
                      <a:pt x="24" y="0"/>
                      <a:pt x="23" y="0"/>
                    </a:cubicBezTo>
                    <a:cubicBezTo>
                      <a:pt x="21" y="0"/>
                      <a:pt x="21" y="7"/>
                      <a:pt x="14" y="7"/>
                    </a:cubicBezTo>
                    <a:cubicBezTo>
                      <a:pt x="12" y="7"/>
                      <a:pt x="13" y="7"/>
                      <a:pt x="11" y="7"/>
                    </a:cubicBezTo>
                    <a:cubicBezTo>
                      <a:pt x="12" y="9"/>
                      <a:pt x="12" y="9"/>
                      <a:pt x="12" y="9"/>
                    </a:cubicBezTo>
                    <a:cubicBezTo>
                      <a:pt x="17" y="10"/>
                      <a:pt x="17" y="10"/>
                      <a:pt x="17" y="10"/>
                    </a:cubicBezTo>
                    <a:cubicBezTo>
                      <a:pt x="17" y="10"/>
                      <a:pt x="15" y="16"/>
                      <a:pt x="14" y="17"/>
                    </a:cubicBezTo>
                    <a:cubicBezTo>
                      <a:pt x="13" y="19"/>
                      <a:pt x="10" y="20"/>
                      <a:pt x="7" y="20"/>
                    </a:cubicBezTo>
                    <a:cubicBezTo>
                      <a:pt x="7" y="20"/>
                      <a:pt x="7" y="20"/>
                      <a:pt x="7" y="20"/>
                    </a:cubicBezTo>
                    <a:cubicBezTo>
                      <a:pt x="3" y="19"/>
                      <a:pt x="3" y="19"/>
                      <a:pt x="3" y="19"/>
                    </a:cubicBezTo>
                    <a:cubicBezTo>
                      <a:pt x="1" y="22"/>
                      <a:pt x="0" y="22"/>
                      <a:pt x="0" y="24"/>
                    </a:cubicBezTo>
                    <a:cubicBezTo>
                      <a:pt x="1" y="26"/>
                      <a:pt x="1" y="27"/>
                      <a:pt x="4" y="27"/>
                    </a:cubicBezTo>
                    <a:cubicBezTo>
                      <a:pt x="4" y="27"/>
                      <a:pt x="4" y="27"/>
                      <a:pt x="4" y="27"/>
                    </a:cubicBezTo>
                    <a:cubicBezTo>
                      <a:pt x="9" y="27"/>
                      <a:pt x="9" y="27"/>
                      <a:pt x="9" y="27"/>
                    </a:cubicBezTo>
                    <a:cubicBezTo>
                      <a:pt x="9" y="30"/>
                      <a:pt x="10" y="30"/>
                      <a:pt x="11" y="32"/>
                    </a:cubicBezTo>
                    <a:cubicBezTo>
                      <a:pt x="12" y="36"/>
                      <a:pt x="10" y="34"/>
                      <a:pt x="14" y="36"/>
                    </a:cubicBezTo>
                    <a:cubicBezTo>
                      <a:pt x="14" y="31"/>
                      <a:pt x="14" y="31"/>
                      <a:pt x="14" y="31"/>
                    </a:cubicBezTo>
                    <a:cubicBezTo>
                      <a:pt x="15" y="31"/>
                      <a:pt x="15" y="31"/>
                      <a:pt x="15" y="31"/>
                    </a:cubicBezTo>
                    <a:cubicBezTo>
                      <a:pt x="15" y="33"/>
                      <a:pt x="16" y="35"/>
                      <a:pt x="19" y="35"/>
                    </a:cubicBezTo>
                    <a:cubicBezTo>
                      <a:pt x="22" y="35"/>
                      <a:pt x="22" y="35"/>
                      <a:pt x="22" y="35"/>
                    </a:cubicBezTo>
                    <a:cubicBezTo>
                      <a:pt x="24" y="35"/>
                      <a:pt x="26" y="34"/>
                      <a:pt x="28" y="35"/>
                    </a:cubicBezTo>
                    <a:cubicBezTo>
                      <a:pt x="30" y="37"/>
                      <a:pt x="30" y="39"/>
                      <a:pt x="32" y="39"/>
                    </a:cubicBezTo>
                    <a:cubicBezTo>
                      <a:pt x="34" y="39"/>
                      <a:pt x="36" y="37"/>
                      <a:pt x="36" y="36"/>
                    </a:cubicBezTo>
                    <a:cubicBezTo>
                      <a:pt x="36" y="35"/>
                      <a:pt x="36" y="35"/>
                      <a:pt x="36" y="35"/>
                    </a:cubicBezTo>
                    <a:cubicBezTo>
                      <a:pt x="36" y="31"/>
                      <a:pt x="30" y="30"/>
                      <a:pt x="30" y="29"/>
                    </a:cubicBezTo>
                    <a:cubicBezTo>
                      <a:pt x="30" y="27"/>
                      <a:pt x="32" y="24"/>
                      <a:pt x="32" y="21"/>
                    </a:cubicBezTo>
                    <a:cubicBezTo>
                      <a:pt x="32" y="19"/>
                      <a:pt x="29" y="18"/>
                      <a:pt x="27" y="17"/>
                    </a:cubicBezTo>
                    <a:cubicBezTo>
                      <a:pt x="28" y="15"/>
                      <a:pt x="28" y="15"/>
                      <a:pt x="28" y="15"/>
                    </a:cubicBezTo>
                    <a:cubicBezTo>
                      <a:pt x="32" y="15"/>
                      <a:pt x="31" y="14"/>
                      <a:pt x="34" y="13"/>
                    </a:cubicBezTo>
                    <a:cubicBezTo>
                      <a:pt x="36" y="12"/>
                      <a:pt x="38" y="12"/>
                      <a:pt x="38" y="9"/>
                    </a:cubicBezTo>
                    <a:cubicBezTo>
                      <a:pt x="35" y="8"/>
                      <a:pt x="33" y="8"/>
                      <a:pt x="32" y="5"/>
                    </a:cubicBezTo>
                    <a:cubicBezTo>
                      <a:pt x="33" y="3"/>
                      <a:pt x="33" y="3"/>
                      <a:pt x="33" y="3"/>
                    </a:cubicBezTo>
                    <a:cubicBezTo>
                      <a:pt x="32" y="2"/>
                      <a:pt x="32" y="0"/>
                      <a:pt x="30" y="0"/>
                    </a:cubicBezTo>
                    <a:cubicBezTo>
                      <a:pt x="27" y="0"/>
                      <a:pt x="29" y="2"/>
                      <a:pt x="29" y="3"/>
                    </a:cubicBezTo>
                    <a:close/>
                    <a:moveTo>
                      <a:pt x="31" y="8"/>
                    </a:moveTo>
                    <a:cubicBezTo>
                      <a:pt x="32" y="8"/>
                      <a:pt x="32" y="9"/>
                      <a:pt x="32" y="9"/>
                    </a:cubicBezTo>
                    <a:cubicBezTo>
                      <a:pt x="34" y="11"/>
                      <a:pt x="33" y="12"/>
                      <a:pt x="33" y="12"/>
                    </a:cubicBezTo>
                    <a:cubicBezTo>
                      <a:pt x="33" y="12"/>
                      <a:pt x="29" y="13"/>
                      <a:pt x="29" y="12"/>
                    </a:cubicBezTo>
                    <a:cubicBezTo>
                      <a:pt x="29" y="11"/>
                      <a:pt x="30" y="8"/>
                      <a:pt x="31" y="8"/>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îṡḷiḋè"/>
              <p:cNvSpPr/>
              <p:nvPr/>
            </p:nvSpPr>
            <p:spPr bwMode="auto">
              <a:xfrm>
                <a:off x="3440113" y="2943225"/>
                <a:ext cx="134938" cy="109538"/>
              </a:xfrm>
              <a:custGeom>
                <a:avLst/>
                <a:gdLst>
                  <a:gd name="T0" fmla="*/ 20 w 41"/>
                  <a:gd name="T1" fmla="*/ 11 h 33"/>
                  <a:gd name="T2" fmla="*/ 14 w 41"/>
                  <a:gd name="T3" fmla="*/ 8 h 33"/>
                  <a:gd name="T4" fmla="*/ 13 w 41"/>
                  <a:gd name="T5" fmla="*/ 11 h 33"/>
                  <a:gd name="T6" fmla="*/ 16 w 41"/>
                  <a:gd name="T7" fmla="*/ 14 h 33"/>
                  <a:gd name="T8" fmla="*/ 18 w 41"/>
                  <a:gd name="T9" fmla="*/ 14 h 33"/>
                  <a:gd name="T10" fmla="*/ 17 w 41"/>
                  <a:gd name="T11" fmla="*/ 16 h 33"/>
                  <a:gd name="T12" fmla="*/ 14 w 41"/>
                  <a:gd name="T13" fmla="*/ 14 h 33"/>
                  <a:gd name="T14" fmla="*/ 13 w 41"/>
                  <a:gd name="T15" fmla="*/ 14 h 33"/>
                  <a:gd name="T16" fmla="*/ 5 w 41"/>
                  <a:gd name="T17" fmla="*/ 16 h 33"/>
                  <a:gd name="T18" fmla="*/ 0 w 41"/>
                  <a:gd name="T19" fmla="*/ 21 h 33"/>
                  <a:gd name="T20" fmla="*/ 0 w 41"/>
                  <a:gd name="T21" fmla="*/ 25 h 33"/>
                  <a:gd name="T22" fmla="*/ 1 w 41"/>
                  <a:gd name="T23" fmla="*/ 26 h 33"/>
                  <a:gd name="T24" fmla="*/ 9 w 41"/>
                  <a:gd name="T25" fmla="*/ 22 h 33"/>
                  <a:gd name="T26" fmla="*/ 12 w 41"/>
                  <a:gd name="T27" fmla="*/ 23 h 33"/>
                  <a:gd name="T28" fmla="*/ 9 w 41"/>
                  <a:gd name="T29" fmla="*/ 29 h 33"/>
                  <a:gd name="T30" fmla="*/ 10 w 41"/>
                  <a:gd name="T31" fmla="*/ 32 h 33"/>
                  <a:gd name="T32" fmla="*/ 17 w 41"/>
                  <a:gd name="T33" fmla="*/ 24 h 33"/>
                  <a:gd name="T34" fmla="*/ 16 w 41"/>
                  <a:gd name="T35" fmla="*/ 30 h 33"/>
                  <a:gd name="T36" fmla="*/ 20 w 41"/>
                  <a:gd name="T37" fmla="*/ 33 h 33"/>
                  <a:gd name="T38" fmla="*/ 22 w 41"/>
                  <a:gd name="T39" fmla="*/ 32 h 33"/>
                  <a:gd name="T40" fmla="*/ 24 w 41"/>
                  <a:gd name="T41" fmla="*/ 24 h 33"/>
                  <a:gd name="T42" fmla="*/ 22 w 41"/>
                  <a:gd name="T43" fmla="*/ 20 h 33"/>
                  <a:gd name="T44" fmla="*/ 18 w 41"/>
                  <a:gd name="T45" fmla="*/ 20 h 33"/>
                  <a:gd name="T46" fmla="*/ 22 w 41"/>
                  <a:gd name="T47" fmla="*/ 14 h 33"/>
                  <a:gd name="T48" fmla="*/ 22 w 41"/>
                  <a:gd name="T49" fmla="*/ 15 h 33"/>
                  <a:gd name="T50" fmla="*/ 33 w 41"/>
                  <a:gd name="T51" fmla="*/ 15 h 33"/>
                  <a:gd name="T52" fmla="*/ 33 w 41"/>
                  <a:gd name="T53" fmla="*/ 15 h 33"/>
                  <a:gd name="T54" fmla="*/ 34 w 41"/>
                  <a:gd name="T55" fmla="*/ 14 h 33"/>
                  <a:gd name="T56" fmla="*/ 29 w 41"/>
                  <a:gd name="T57" fmla="*/ 10 h 33"/>
                  <a:gd name="T58" fmla="*/ 27 w 41"/>
                  <a:gd name="T59" fmla="*/ 12 h 33"/>
                  <a:gd name="T60" fmla="*/ 26 w 41"/>
                  <a:gd name="T61" fmla="*/ 12 h 33"/>
                  <a:gd name="T62" fmla="*/ 25 w 41"/>
                  <a:gd name="T63" fmla="*/ 12 h 33"/>
                  <a:gd name="T64" fmla="*/ 28 w 41"/>
                  <a:gd name="T65" fmla="*/ 0 h 33"/>
                  <a:gd name="T66" fmla="*/ 20 w 41"/>
                  <a:gd name="T67" fmla="*/ 11 h 33"/>
                  <a:gd name="T68" fmla="*/ 34 w 41"/>
                  <a:gd name="T69" fmla="*/ 5 h 33"/>
                  <a:gd name="T70" fmla="*/ 34 w 41"/>
                  <a:gd name="T71" fmla="*/ 3 h 33"/>
                  <a:gd name="T72" fmla="*/ 41 w 41"/>
                  <a:gd name="T73" fmla="*/ 9 h 33"/>
                  <a:gd name="T74" fmla="*/ 37 w 41"/>
                  <a:gd name="T75" fmla="*/ 12 h 33"/>
                  <a:gd name="T76" fmla="*/ 34 w 41"/>
                  <a:gd name="T77" fmla="*/ 11 h 33"/>
                  <a:gd name="T78" fmla="*/ 35 w 41"/>
                  <a:gd name="T79" fmla="*/ 9 h 33"/>
                  <a:gd name="T80" fmla="*/ 34 w 41"/>
                  <a:gd name="T81" fmla="*/ 8 h 33"/>
                  <a:gd name="T82" fmla="*/ 34 w 41"/>
                  <a:gd name="T83" fmla="*/ 5 h 33"/>
                  <a:gd name="T84" fmla="*/ 11 w 41"/>
                  <a:gd name="T85" fmla="*/ 18 h 33"/>
                  <a:gd name="T86" fmla="*/ 14 w 41"/>
                  <a:gd name="T87" fmla="*/ 17 h 33"/>
                  <a:gd name="T88" fmla="*/ 15 w 41"/>
                  <a:gd name="T89" fmla="*/ 18 h 33"/>
                  <a:gd name="T90" fmla="*/ 11 w 41"/>
                  <a:gd name="T9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33">
                    <a:moveTo>
                      <a:pt x="20" y="11"/>
                    </a:moveTo>
                    <a:cubicBezTo>
                      <a:pt x="17" y="11"/>
                      <a:pt x="16" y="9"/>
                      <a:pt x="14" y="8"/>
                    </a:cubicBezTo>
                    <a:cubicBezTo>
                      <a:pt x="14" y="9"/>
                      <a:pt x="13" y="9"/>
                      <a:pt x="13" y="11"/>
                    </a:cubicBezTo>
                    <a:cubicBezTo>
                      <a:pt x="13" y="13"/>
                      <a:pt x="14" y="14"/>
                      <a:pt x="16" y="14"/>
                    </a:cubicBezTo>
                    <a:cubicBezTo>
                      <a:pt x="18" y="14"/>
                      <a:pt x="18" y="14"/>
                      <a:pt x="18" y="14"/>
                    </a:cubicBezTo>
                    <a:cubicBezTo>
                      <a:pt x="17" y="16"/>
                      <a:pt x="17" y="16"/>
                      <a:pt x="17" y="16"/>
                    </a:cubicBezTo>
                    <a:cubicBezTo>
                      <a:pt x="16" y="15"/>
                      <a:pt x="15" y="14"/>
                      <a:pt x="14" y="14"/>
                    </a:cubicBezTo>
                    <a:cubicBezTo>
                      <a:pt x="13" y="14"/>
                      <a:pt x="13" y="14"/>
                      <a:pt x="13" y="14"/>
                    </a:cubicBezTo>
                    <a:cubicBezTo>
                      <a:pt x="10" y="14"/>
                      <a:pt x="8" y="15"/>
                      <a:pt x="5" y="16"/>
                    </a:cubicBezTo>
                    <a:cubicBezTo>
                      <a:pt x="1" y="17"/>
                      <a:pt x="3" y="19"/>
                      <a:pt x="0" y="21"/>
                    </a:cubicBezTo>
                    <a:cubicBezTo>
                      <a:pt x="0" y="25"/>
                      <a:pt x="0" y="25"/>
                      <a:pt x="0" y="25"/>
                    </a:cubicBezTo>
                    <a:cubicBezTo>
                      <a:pt x="0" y="25"/>
                      <a:pt x="0" y="26"/>
                      <a:pt x="1" y="26"/>
                    </a:cubicBezTo>
                    <a:cubicBezTo>
                      <a:pt x="5" y="26"/>
                      <a:pt x="8" y="22"/>
                      <a:pt x="9" y="22"/>
                    </a:cubicBezTo>
                    <a:cubicBezTo>
                      <a:pt x="11" y="22"/>
                      <a:pt x="11" y="22"/>
                      <a:pt x="12" y="23"/>
                    </a:cubicBezTo>
                    <a:cubicBezTo>
                      <a:pt x="11" y="25"/>
                      <a:pt x="9" y="26"/>
                      <a:pt x="9" y="29"/>
                    </a:cubicBezTo>
                    <a:cubicBezTo>
                      <a:pt x="9" y="31"/>
                      <a:pt x="10" y="32"/>
                      <a:pt x="10" y="32"/>
                    </a:cubicBezTo>
                    <a:cubicBezTo>
                      <a:pt x="13" y="30"/>
                      <a:pt x="13" y="24"/>
                      <a:pt x="17" y="24"/>
                    </a:cubicBezTo>
                    <a:cubicBezTo>
                      <a:pt x="16" y="30"/>
                      <a:pt x="16" y="30"/>
                      <a:pt x="16" y="30"/>
                    </a:cubicBezTo>
                    <a:cubicBezTo>
                      <a:pt x="16" y="32"/>
                      <a:pt x="19" y="33"/>
                      <a:pt x="20" y="33"/>
                    </a:cubicBezTo>
                    <a:cubicBezTo>
                      <a:pt x="21" y="33"/>
                      <a:pt x="22" y="33"/>
                      <a:pt x="22" y="32"/>
                    </a:cubicBezTo>
                    <a:cubicBezTo>
                      <a:pt x="22" y="29"/>
                      <a:pt x="23" y="26"/>
                      <a:pt x="24" y="24"/>
                    </a:cubicBezTo>
                    <a:cubicBezTo>
                      <a:pt x="24" y="22"/>
                      <a:pt x="22" y="20"/>
                      <a:pt x="22" y="20"/>
                    </a:cubicBezTo>
                    <a:cubicBezTo>
                      <a:pt x="18" y="20"/>
                      <a:pt x="18" y="20"/>
                      <a:pt x="18" y="20"/>
                    </a:cubicBezTo>
                    <a:cubicBezTo>
                      <a:pt x="22" y="14"/>
                      <a:pt x="22" y="14"/>
                      <a:pt x="22" y="14"/>
                    </a:cubicBezTo>
                    <a:cubicBezTo>
                      <a:pt x="22" y="15"/>
                      <a:pt x="22" y="15"/>
                      <a:pt x="22" y="15"/>
                    </a:cubicBezTo>
                    <a:cubicBezTo>
                      <a:pt x="33" y="15"/>
                      <a:pt x="33" y="15"/>
                      <a:pt x="33" y="15"/>
                    </a:cubicBezTo>
                    <a:cubicBezTo>
                      <a:pt x="33" y="15"/>
                      <a:pt x="33" y="15"/>
                      <a:pt x="33" y="15"/>
                    </a:cubicBezTo>
                    <a:cubicBezTo>
                      <a:pt x="34" y="14"/>
                      <a:pt x="34" y="14"/>
                      <a:pt x="34" y="14"/>
                    </a:cubicBezTo>
                    <a:cubicBezTo>
                      <a:pt x="29" y="10"/>
                      <a:pt x="29" y="10"/>
                      <a:pt x="29" y="10"/>
                    </a:cubicBezTo>
                    <a:cubicBezTo>
                      <a:pt x="29" y="11"/>
                      <a:pt x="29" y="12"/>
                      <a:pt x="27" y="12"/>
                    </a:cubicBezTo>
                    <a:cubicBezTo>
                      <a:pt x="26" y="12"/>
                      <a:pt x="26" y="12"/>
                      <a:pt x="26" y="12"/>
                    </a:cubicBezTo>
                    <a:cubicBezTo>
                      <a:pt x="24" y="12"/>
                      <a:pt x="26" y="12"/>
                      <a:pt x="25" y="12"/>
                    </a:cubicBezTo>
                    <a:cubicBezTo>
                      <a:pt x="25" y="11"/>
                      <a:pt x="34" y="0"/>
                      <a:pt x="28" y="0"/>
                    </a:cubicBezTo>
                    <a:cubicBezTo>
                      <a:pt x="28" y="2"/>
                      <a:pt x="21" y="11"/>
                      <a:pt x="20" y="11"/>
                    </a:cubicBezTo>
                    <a:close/>
                    <a:moveTo>
                      <a:pt x="34" y="5"/>
                    </a:moveTo>
                    <a:cubicBezTo>
                      <a:pt x="34" y="4"/>
                      <a:pt x="34" y="4"/>
                      <a:pt x="34" y="3"/>
                    </a:cubicBezTo>
                    <a:cubicBezTo>
                      <a:pt x="39" y="6"/>
                      <a:pt x="38" y="4"/>
                      <a:pt x="41" y="9"/>
                    </a:cubicBezTo>
                    <a:cubicBezTo>
                      <a:pt x="40" y="11"/>
                      <a:pt x="40" y="12"/>
                      <a:pt x="37" y="12"/>
                    </a:cubicBezTo>
                    <a:cubicBezTo>
                      <a:pt x="36" y="12"/>
                      <a:pt x="35" y="11"/>
                      <a:pt x="34" y="11"/>
                    </a:cubicBezTo>
                    <a:cubicBezTo>
                      <a:pt x="35" y="9"/>
                      <a:pt x="35" y="9"/>
                      <a:pt x="35" y="9"/>
                    </a:cubicBezTo>
                    <a:cubicBezTo>
                      <a:pt x="34" y="9"/>
                      <a:pt x="34" y="9"/>
                      <a:pt x="34" y="8"/>
                    </a:cubicBezTo>
                    <a:cubicBezTo>
                      <a:pt x="34" y="5"/>
                      <a:pt x="34" y="5"/>
                      <a:pt x="34" y="5"/>
                    </a:cubicBezTo>
                    <a:close/>
                    <a:moveTo>
                      <a:pt x="11" y="18"/>
                    </a:moveTo>
                    <a:cubicBezTo>
                      <a:pt x="10" y="17"/>
                      <a:pt x="13" y="17"/>
                      <a:pt x="14" y="17"/>
                    </a:cubicBezTo>
                    <a:cubicBezTo>
                      <a:pt x="15" y="17"/>
                      <a:pt x="15" y="17"/>
                      <a:pt x="15" y="18"/>
                    </a:cubicBezTo>
                    <a:cubicBezTo>
                      <a:pt x="14" y="20"/>
                      <a:pt x="12" y="20"/>
                      <a:pt x="11" y="18"/>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sľíḑè"/>
              <p:cNvSpPr/>
              <p:nvPr/>
            </p:nvSpPr>
            <p:spPr bwMode="auto">
              <a:xfrm>
                <a:off x="2717800" y="3430588"/>
                <a:ext cx="736600" cy="527050"/>
              </a:xfrm>
              <a:custGeom>
                <a:avLst/>
                <a:gdLst>
                  <a:gd name="T0" fmla="*/ 2 w 223"/>
                  <a:gd name="T1" fmla="*/ 13 h 159"/>
                  <a:gd name="T2" fmla="*/ 14 w 223"/>
                  <a:gd name="T3" fmla="*/ 15 h 159"/>
                  <a:gd name="T4" fmla="*/ 14 w 223"/>
                  <a:gd name="T5" fmla="*/ 0 h 159"/>
                  <a:gd name="T6" fmla="*/ 3 w 223"/>
                  <a:gd name="T7" fmla="*/ 32 h 159"/>
                  <a:gd name="T8" fmla="*/ 2 w 223"/>
                  <a:gd name="T9" fmla="*/ 26 h 159"/>
                  <a:gd name="T10" fmla="*/ 20 w 223"/>
                  <a:gd name="T11" fmla="*/ 34 h 159"/>
                  <a:gd name="T12" fmla="*/ 13 w 223"/>
                  <a:gd name="T13" fmla="*/ 32 h 159"/>
                  <a:gd name="T14" fmla="*/ 16 w 223"/>
                  <a:gd name="T15" fmla="*/ 38 h 159"/>
                  <a:gd name="T16" fmla="*/ 18 w 223"/>
                  <a:gd name="T17" fmla="*/ 45 h 159"/>
                  <a:gd name="T18" fmla="*/ 15 w 223"/>
                  <a:gd name="T19" fmla="*/ 60 h 159"/>
                  <a:gd name="T20" fmla="*/ 21 w 223"/>
                  <a:gd name="T21" fmla="*/ 56 h 159"/>
                  <a:gd name="T22" fmla="*/ 23 w 223"/>
                  <a:gd name="T23" fmla="*/ 62 h 159"/>
                  <a:gd name="T24" fmla="*/ 23 w 223"/>
                  <a:gd name="T25" fmla="*/ 66 h 159"/>
                  <a:gd name="T26" fmla="*/ 26 w 223"/>
                  <a:gd name="T27" fmla="*/ 64 h 159"/>
                  <a:gd name="T28" fmla="*/ 26 w 223"/>
                  <a:gd name="T29" fmla="*/ 79 h 159"/>
                  <a:gd name="T30" fmla="*/ 25 w 223"/>
                  <a:gd name="T31" fmla="*/ 77 h 159"/>
                  <a:gd name="T32" fmla="*/ 41 w 223"/>
                  <a:gd name="T33" fmla="*/ 76 h 159"/>
                  <a:gd name="T34" fmla="*/ 35 w 223"/>
                  <a:gd name="T35" fmla="*/ 78 h 159"/>
                  <a:gd name="T36" fmla="*/ 42 w 223"/>
                  <a:gd name="T37" fmla="*/ 86 h 159"/>
                  <a:gd name="T38" fmla="*/ 33 w 223"/>
                  <a:gd name="T39" fmla="*/ 89 h 159"/>
                  <a:gd name="T40" fmla="*/ 35 w 223"/>
                  <a:gd name="T41" fmla="*/ 100 h 159"/>
                  <a:gd name="T42" fmla="*/ 51 w 223"/>
                  <a:gd name="T43" fmla="*/ 98 h 159"/>
                  <a:gd name="T44" fmla="*/ 48 w 223"/>
                  <a:gd name="T45" fmla="*/ 93 h 159"/>
                  <a:gd name="T46" fmla="*/ 49 w 223"/>
                  <a:gd name="T47" fmla="*/ 110 h 159"/>
                  <a:gd name="T48" fmla="*/ 53 w 223"/>
                  <a:gd name="T49" fmla="*/ 113 h 159"/>
                  <a:gd name="T50" fmla="*/ 70 w 223"/>
                  <a:gd name="T51" fmla="*/ 110 h 159"/>
                  <a:gd name="T52" fmla="*/ 65 w 223"/>
                  <a:gd name="T53" fmla="*/ 110 h 159"/>
                  <a:gd name="T54" fmla="*/ 62 w 223"/>
                  <a:gd name="T55" fmla="*/ 123 h 159"/>
                  <a:gd name="T56" fmla="*/ 77 w 223"/>
                  <a:gd name="T57" fmla="*/ 121 h 159"/>
                  <a:gd name="T58" fmla="*/ 71 w 223"/>
                  <a:gd name="T59" fmla="*/ 123 h 159"/>
                  <a:gd name="T60" fmla="*/ 77 w 223"/>
                  <a:gd name="T61" fmla="*/ 116 h 159"/>
                  <a:gd name="T62" fmla="*/ 84 w 223"/>
                  <a:gd name="T63" fmla="*/ 134 h 159"/>
                  <a:gd name="T64" fmla="*/ 84 w 223"/>
                  <a:gd name="T65" fmla="*/ 128 h 159"/>
                  <a:gd name="T66" fmla="*/ 96 w 223"/>
                  <a:gd name="T67" fmla="*/ 130 h 159"/>
                  <a:gd name="T68" fmla="*/ 90 w 223"/>
                  <a:gd name="T69" fmla="*/ 140 h 159"/>
                  <a:gd name="T70" fmla="*/ 100 w 223"/>
                  <a:gd name="T71" fmla="*/ 147 h 159"/>
                  <a:gd name="T72" fmla="*/ 102 w 223"/>
                  <a:gd name="T73" fmla="*/ 137 h 159"/>
                  <a:gd name="T74" fmla="*/ 116 w 223"/>
                  <a:gd name="T75" fmla="*/ 151 h 159"/>
                  <a:gd name="T76" fmla="*/ 113 w 223"/>
                  <a:gd name="T77" fmla="*/ 143 h 159"/>
                  <a:gd name="T78" fmla="*/ 109 w 223"/>
                  <a:gd name="T79" fmla="*/ 139 h 159"/>
                  <a:gd name="T80" fmla="*/ 129 w 223"/>
                  <a:gd name="T81" fmla="*/ 148 h 159"/>
                  <a:gd name="T82" fmla="*/ 128 w 223"/>
                  <a:gd name="T83" fmla="*/ 153 h 159"/>
                  <a:gd name="T84" fmla="*/ 134 w 223"/>
                  <a:gd name="T85" fmla="*/ 147 h 159"/>
                  <a:gd name="T86" fmla="*/ 152 w 223"/>
                  <a:gd name="T87" fmla="*/ 157 h 159"/>
                  <a:gd name="T88" fmla="*/ 150 w 223"/>
                  <a:gd name="T89" fmla="*/ 150 h 159"/>
                  <a:gd name="T90" fmla="*/ 155 w 223"/>
                  <a:gd name="T91" fmla="*/ 156 h 159"/>
                  <a:gd name="T92" fmla="*/ 150 w 223"/>
                  <a:gd name="T93" fmla="*/ 154 h 159"/>
                  <a:gd name="T94" fmla="*/ 169 w 223"/>
                  <a:gd name="T95" fmla="*/ 157 h 159"/>
                  <a:gd name="T96" fmla="*/ 163 w 223"/>
                  <a:gd name="T97" fmla="*/ 151 h 159"/>
                  <a:gd name="T98" fmla="*/ 159 w 223"/>
                  <a:gd name="T99" fmla="*/ 148 h 159"/>
                  <a:gd name="T100" fmla="*/ 174 w 223"/>
                  <a:gd name="T101" fmla="*/ 157 h 159"/>
                  <a:gd name="T102" fmla="*/ 181 w 223"/>
                  <a:gd name="T103" fmla="*/ 142 h 159"/>
                  <a:gd name="T104" fmla="*/ 202 w 223"/>
                  <a:gd name="T105" fmla="*/ 142 h 159"/>
                  <a:gd name="T106" fmla="*/ 194 w 223"/>
                  <a:gd name="T107" fmla="*/ 156 h 159"/>
                  <a:gd name="T108" fmla="*/ 201 w 223"/>
                  <a:gd name="T109" fmla="*/ 138 h 159"/>
                  <a:gd name="T110" fmla="*/ 204 w 223"/>
                  <a:gd name="T111" fmla="*/ 143 h 159"/>
                  <a:gd name="T112" fmla="*/ 223 w 223"/>
                  <a:gd name="T113" fmla="*/ 144 h 159"/>
                  <a:gd name="T114" fmla="*/ 219 w 223"/>
                  <a:gd name="T115"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3" h="159">
                    <a:moveTo>
                      <a:pt x="15" y="0"/>
                    </a:moveTo>
                    <a:cubicBezTo>
                      <a:pt x="15" y="8"/>
                      <a:pt x="15" y="8"/>
                      <a:pt x="15" y="8"/>
                    </a:cubicBezTo>
                    <a:cubicBezTo>
                      <a:pt x="15" y="8"/>
                      <a:pt x="15" y="8"/>
                      <a:pt x="15" y="8"/>
                    </a:cubicBezTo>
                    <a:cubicBezTo>
                      <a:pt x="15" y="8"/>
                      <a:pt x="15" y="8"/>
                      <a:pt x="15" y="8"/>
                    </a:cubicBezTo>
                    <a:cubicBezTo>
                      <a:pt x="15" y="7"/>
                      <a:pt x="15" y="7"/>
                      <a:pt x="15" y="7"/>
                    </a:cubicBezTo>
                    <a:cubicBezTo>
                      <a:pt x="14" y="6"/>
                      <a:pt x="14" y="6"/>
                      <a:pt x="14" y="6"/>
                    </a:cubicBezTo>
                    <a:cubicBezTo>
                      <a:pt x="14" y="6"/>
                      <a:pt x="13" y="6"/>
                      <a:pt x="12" y="6"/>
                    </a:cubicBezTo>
                    <a:cubicBezTo>
                      <a:pt x="5" y="7"/>
                      <a:pt x="5" y="7"/>
                      <a:pt x="5" y="7"/>
                    </a:cubicBezTo>
                    <a:cubicBezTo>
                      <a:pt x="4" y="7"/>
                      <a:pt x="3" y="7"/>
                      <a:pt x="2" y="7"/>
                    </a:cubicBezTo>
                    <a:cubicBezTo>
                      <a:pt x="2" y="8"/>
                      <a:pt x="2" y="8"/>
                      <a:pt x="1" y="9"/>
                    </a:cubicBezTo>
                    <a:cubicBezTo>
                      <a:pt x="1" y="9"/>
                      <a:pt x="1" y="10"/>
                      <a:pt x="1" y="11"/>
                    </a:cubicBezTo>
                    <a:cubicBezTo>
                      <a:pt x="1" y="11"/>
                      <a:pt x="1" y="12"/>
                      <a:pt x="2" y="13"/>
                    </a:cubicBezTo>
                    <a:cubicBezTo>
                      <a:pt x="2" y="13"/>
                      <a:pt x="3" y="14"/>
                      <a:pt x="3" y="14"/>
                    </a:cubicBezTo>
                    <a:cubicBezTo>
                      <a:pt x="4" y="14"/>
                      <a:pt x="5" y="14"/>
                      <a:pt x="7" y="14"/>
                    </a:cubicBezTo>
                    <a:cubicBezTo>
                      <a:pt x="13" y="14"/>
                      <a:pt x="13" y="14"/>
                      <a:pt x="13" y="14"/>
                    </a:cubicBezTo>
                    <a:cubicBezTo>
                      <a:pt x="14" y="13"/>
                      <a:pt x="14" y="13"/>
                      <a:pt x="14" y="13"/>
                    </a:cubicBezTo>
                    <a:cubicBezTo>
                      <a:pt x="15" y="13"/>
                      <a:pt x="15" y="13"/>
                      <a:pt x="15" y="13"/>
                    </a:cubicBezTo>
                    <a:cubicBezTo>
                      <a:pt x="15" y="12"/>
                      <a:pt x="15" y="12"/>
                      <a:pt x="15" y="11"/>
                    </a:cubicBezTo>
                    <a:cubicBezTo>
                      <a:pt x="16" y="11"/>
                      <a:pt x="16" y="11"/>
                      <a:pt x="16" y="11"/>
                    </a:cubicBezTo>
                    <a:cubicBezTo>
                      <a:pt x="16" y="17"/>
                      <a:pt x="16" y="17"/>
                      <a:pt x="16" y="17"/>
                    </a:cubicBezTo>
                    <a:cubicBezTo>
                      <a:pt x="16" y="17"/>
                      <a:pt x="16" y="17"/>
                      <a:pt x="16" y="17"/>
                    </a:cubicBezTo>
                    <a:cubicBezTo>
                      <a:pt x="16" y="16"/>
                      <a:pt x="16" y="16"/>
                      <a:pt x="16" y="16"/>
                    </a:cubicBezTo>
                    <a:cubicBezTo>
                      <a:pt x="16" y="16"/>
                      <a:pt x="15" y="15"/>
                      <a:pt x="15" y="15"/>
                    </a:cubicBezTo>
                    <a:cubicBezTo>
                      <a:pt x="15" y="15"/>
                      <a:pt x="15" y="15"/>
                      <a:pt x="14" y="15"/>
                    </a:cubicBezTo>
                    <a:cubicBezTo>
                      <a:pt x="14" y="14"/>
                      <a:pt x="14" y="14"/>
                      <a:pt x="13" y="15"/>
                    </a:cubicBezTo>
                    <a:cubicBezTo>
                      <a:pt x="7" y="15"/>
                      <a:pt x="7" y="15"/>
                      <a:pt x="7" y="15"/>
                    </a:cubicBezTo>
                    <a:cubicBezTo>
                      <a:pt x="6" y="15"/>
                      <a:pt x="4" y="15"/>
                      <a:pt x="3" y="15"/>
                    </a:cubicBezTo>
                    <a:cubicBezTo>
                      <a:pt x="3" y="15"/>
                      <a:pt x="2" y="14"/>
                      <a:pt x="1" y="13"/>
                    </a:cubicBezTo>
                    <a:cubicBezTo>
                      <a:pt x="0" y="13"/>
                      <a:pt x="0" y="11"/>
                      <a:pt x="0" y="10"/>
                    </a:cubicBezTo>
                    <a:cubicBezTo>
                      <a:pt x="0" y="8"/>
                      <a:pt x="0" y="7"/>
                      <a:pt x="0" y="6"/>
                    </a:cubicBezTo>
                    <a:cubicBezTo>
                      <a:pt x="0" y="5"/>
                      <a:pt x="1" y="4"/>
                      <a:pt x="2" y="4"/>
                    </a:cubicBezTo>
                    <a:cubicBezTo>
                      <a:pt x="2" y="3"/>
                      <a:pt x="3" y="3"/>
                      <a:pt x="5" y="3"/>
                    </a:cubicBezTo>
                    <a:cubicBezTo>
                      <a:pt x="12" y="2"/>
                      <a:pt x="12" y="2"/>
                      <a:pt x="12" y="2"/>
                    </a:cubicBezTo>
                    <a:cubicBezTo>
                      <a:pt x="13" y="2"/>
                      <a:pt x="13" y="2"/>
                      <a:pt x="14" y="2"/>
                    </a:cubicBezTo>
                    <a:cubicBezTo>
                      <a:pt x="14" y="2"/>
                      <a:pt x="14" y="2"/>
                      <a:pt x="14" y="1"/>
                    </a:cubicBezTo>
                    <a:cubicBezTo>
                      <a:pt x="14" y="1"/>
                      <a:pt x="14" y="1"/>
                      <a:pt x="14" y="0"/>
                    </a:cubicBezTo>
                    <a:cubicBezTo>
                      <a:pt x="15" y="0"/>
                      <a:pt x="15" y="0"/>
                      <a:pt x="15" y="0"/>
                    </a:cubicBezTo>
                    <a:close/>
                    <a:moveTo>
                      <a:pt x="12" y="23"/>
                    </a:moveTo>
                    <a:cubicBezTo>
                      <a:pt x="11" y="23"/>
                      <a:pt x="11" y="23"/>
                      <a:pt x="11" y="23"/>
                    </a:cubicBezTo>
                    <a:cubicBezTo>
                      <a:pt x="11" y="23"/>
                      <a:pt x="12" y="24"/>
                      <a:pt x="12" y="24"/>
                    </a:cubicBezTo>
                    <a:cubicBezTo>
                      <a:pt x="13" y="25"/>
                      <a:pt x="13" y="25"/>
                      <a:pt x="13" y="26"/>
                    </a:cubicBezTo>
                    <a:cubicBezTo>
                      <a:pt x="13" y="27"/>
                      <a:pt x="13" y="27"/>
                      <a:pt x="13" y="28"/>
                    </a:cubicBezTo>
                    <a:cubicBezTo>
                      <a:pt x="13" y="28"/>
                      <a:pt x="12" y="29"/>
                      <a:pt x="12" y="29"/>
                    </a:cubicBezTo>
                    <a:cubicBezTo>
                      <a:pt x="11" y="29"/>
                      <a:pt x="10" y="29"/>
                      <a:pt x="9" y="30"/>
                    </a:cubicBezTo>
                    <a:cubicBezTo>
                      <a:pt x="5" y="31"/>
                      <a:pt x="5" y="31"/>
                      <a:pt x="5" y="31"/>
                    </a:cubicBezTo>
                    <a:cubicBezTo>
                      <a:pt x="4" y="31"/>
                      <a:pt x="4" y="31"/>
                      <a:pt x="4" y="31"/>
                    </a:cubicBezTo>
                    <a:cubicBezTo>
                      <a:pt x="4" y="31"/>
                      <a:pt x="4" y="32"/>
                      <a:pt x="4" y="32"/>
                    </a:cubicBezTo>
                    <a:cubicBezTo>
                      <a:pt x="3" y="32"/>
                      <a:pt x="3" y="32"/>
                      <a:pt x="3" y="32"/>
                    </a:cubicBezTo>
                    <a:cubicBezTo>
                      <a:pt x="2" y="27"/>
                      <a:pt x="2" y="27"/>
                      <a:pt x="2" y="27"/>
                    </a:cubicBezTo>
                    <a:cubicBezTo>
                      <a:pt x="3" y="27"/>
                      <a:pt x="3" y="27"/>
                      <a:pt x="3" y="27"/>
                    </a:cubicBezTo>
                    <a:cubicBezTo>
                      <a:pt x="3" y="27"/>
                      <a:pt x="3" y="27"/>
                      <a:pt x="3" y="27"/>
                    </a:cubicBezTo>
                    <a:cubicBezTo>
                      <a:pt x="3" y="27"/>
                      <a:pt x="4" y="27"/>
                      <a:pt x="5" y="27"/>
                    </a:cubicBezTo>
                    <a:cubicBezTo>
                      <a:pt x="9" y="26"/>
                      <a:pt x="9" y="26"/>
                      <a:pt x="9" y="26"/>
                    </a:cubicBezTo>
                    <a:cubicBezTo>
                      <a:pt x="10" y="26"/>
                      <a:pt x="11" y="26"/>
                      <a:pt x="11" y="26"/>
                    </a:cubicBezTo>
                    <a:cubicBezTo>
                      <a:pt x="11" y="26"/>
                      <a:pt x="11" y="26"/>
                      <a:pt x="11" y="25"/>
                    </a:cubicBezTo>
                    <a:cubicBezTo>
                      <a:pt x="11" y="25"/>
                      <a:pt x="11" y="25"/>
                      <a:pt x="11" y="25"/>
                    </a:cubicBezTo>
                    <a:cubicBezTo>
                      <a:pt x="11" y="24"/>
                      <a:pt x="11" y="24"/>
                      <a:pt x="10" y="23"/>
                    </a:cubicBezTo>
                    <a:cubicBezTo>
                      <a:pt x="4" y="24"/>
                      <a:pt x="4" y="24"/>
                      <a:pt x="4" y="24"/>
                    </a:cubicBezTo>
                    <a:cubicBezTo>
                      <a:pt x="3" y="25"/>
                      <a:pt x="3" y="25"/>
                      <a:pt x="3" y="25"/>
                    </a:cubicBezTo>
                    <a:cubicBezTo>
                      <a:pt x="2" y="25"/>
                      <a:pt x="2" y="25"/>
                      <a:pt x="2" y="26"/>
                    </a:cubicBezTo>
                    <a:cubicBezTo>
                      <a:pt x="2" y="26"/>
                      <a:pt x="2" y="26"/>
                      <a:pt x="2" y="26"/>
                    </a:cubicBezTo>
                    <a:cubicBezTo>
                      <a:pt x="1" y="20"/>
                      <a:pt x="1" y="20"/>
                      <a:pt x="1" y="20"/>
                    </a:cubicBezTo>
                    <a:cubicBezTo>
                      <a:pt x="1" y="20"/>
                      <a:pt x="1" y="20"/>
                      <a:pt x="1" y="20"/>
                    </a:cubicBezTo>
                    <a:cubicBezTo>
                      <a:pt x="2" y="21"/>
                      <a:pt x="2" y="21"/>
                      <a:pt x="2" y="21"/>
                    </a:cubicBezTo>
                    <a:cubicBezTo>
                      <a:pt x="2" y="21"/>
                      <a:pt x="3" y="21"/>
                      <a:pt x="3" y="21"/>
                    </a:cubicBezTo>
                    <a:cubicBezTo>
                      <a:pt x="9" y="20"/>
                      <a:pt x="9" y="20"/>
                      <a:pt x="9" y="20"/>
                    </a:cubicBezTo>
                    <a:cubicBezTo>
                      <a:pt x="10" y="20"/>
                      <a:pt x="11" y="20"/>
                      <a:pt x="11" y="19"/>
                    </a:cubicBezTo>
                    <a:cubicBezTo>
                      <a:pt x="11" y="19"/>
                      <a:pt x="11" y="19"/>
                      <a:pt x="11" y="18"/>
                    </a:cubicBezTo>
                    <a:cubicBezTo>
                      <a:pt x="11" y="18"/>
                      <a:pt x="11" y="18"/>
                      <a:pt x="11" y="18"/>
                    </a:cubicBezTo>
                    <a:cubicBezTo>
                      <a:pt x="12" y="23"/>
                      <a:pt x="12" y="23"/>
                      <a:pt x="12" y="23"/>
                    </a:cubicBezTo>
                    <a:close/>
                    <a:moveTo>
                      <a:pt x="20" y="32"/>
                    </a:moveTo>
                    <a:cubicBezTo>
                      <a:pt x="20" y="33"/>
                      <a:pt x="20" y="33"/>
                      <a:pt x="20" y="34"/>
                    </a:cubicBezTo>
                    <a:cubicBezTo>
                      <a:pt x="20" y="34"/>
                      <a:pt x="20" y="34"/>
                      <a:pt x="19" y="34"/>
                    </a:cubicBezTo>
                    <a:cubicBezTo>
                      <a:pt x="19" y="34"/>
                      <a:pt x="18" y="34"/>
                      <a:pt x="18" y="34"/>
                    </a:cubicBezTo>
                    <a:cubicBezTo>
                      <a:pt x="17" y="34"/>
                      <a:pt x="17" y="33"/>
                      <a:pt x="17" y="33"/>
                    </a:cubicBezTo>
                    <a:cubicBezTo>
                      <a:pt x="17" y="33"/>
                      <a:pt x="17" y="32"/>
                      <a:pt x="17" y="32"/>
                    </a:cubicBezTo>
                    <a:cubicBezTo>
                      <a:pt x="17" y="31"/>
                      <a:pt x="18" y="31"/>
                      <a:pt x="18" y="31"/>
                    </a:cubicBezTo>
                    <a:cubicBezTo>
                      <a:pt x="19" y="31"/>
                      <a:pt x="19" y="31"/>
                      <a:pt x="20" y="31"/>
                    </a:cubicBezTo>
                    <a:cubicBezTo>
                      <a:pt x="20" y="31"/>
                      <a:pt x="20" y="32"/>
                      <a:pt x="20" y="32"/>
                    </a:cubicBezTo>
                    <a:close/>
                    <a:moveTo>
                      <a:pt x="16" y="35"/>
                    </a:moveTo>
                    <a:cubicBezTo>
                      <a:pt x="15" y="31"/>
                      <a:pt x="15" y="31"/>
                      <a:pt x="15" y="31"/>
                    </a:cubicBezTo>
                    <a:cubicBezTo>
                      <a:pt x="14" y="31"/>
                      <a:pt x="14" y="31"/>
                      <a:pt x="14" y="31"/>
                    </a:cubicBezTo>
                    <a:cubicBezTo>
                      <a:pt x="14" y="31"/>
                      <a:pt x="14" y="32"/>
                      <a:pt x="14" y="32"/>
                    </a:cubicBezTo>
                    <a:cubicBezTo>
                      <a:pt x="14" y="32"/>
                      <a:pt x="14" y="32"/>
                      <a:pt x="13" y="32"/>
                    </a:cubicBezTo>
                    <a:cubicBezTo>
                      <a:pt x="7" y="34"/>
                      <a:pt x="7" y="34"/>
                      <a:pt x="7" y="34"/>
                    </a:cubicBezTo>
                    <a:cubicBezTo>
                      <a:pt x="6" y="34"/>
                      <a:pt x="6" y="34"/>
                      <a:pt x="6" y="34"/>
                    </a:cubicBezTo>
                    <a:cubicBezTo>
                      <a:pt x="5" y="34"/>
                      <a:pt x="5" y="34"/>
                      <a:pt x="5" y="33"/>
                    </a:cubicBezTo>
                    <a:cubicBezTo>
                      <a:pt x="5" y="33"/>
                      <a:pt x="5" y="33"/>
                      <a:pt x="5" y="33"/>
                    </a:cubicBezTo>
                    <a:cubicBezTo>
                      <a:pt x="6" y="39"/>
                      <a:pt x="6" y="39"/>
                      <a:pt x="6" y="39"/>
                    </a:cubicBezTo>
                    <a:cubicBezTo>
                      <a:pt x="6" y="39"/>
                      <a:pt x="6" y="39"/>
                      <a:pt x="6" y="39"/>
                    </a:cubicBezTo>
                    <a:cubicBezTo>
                      <a:pt x="6" y="38"/>
                      <a:pt x="6" y="38"/>
                      <a:pt x="6" y="38"/>
                    </a:cubicBezTo>
                    <a:cubicBezTo>
                      <a:pt x="7" y="38"/>
                      <a:pt x="7" y="37"/>
                      <a:pt x="8" y="37"/>
                    </a:cubicBezTo>
                    <a:cubicBezTo>
                      <a:pt x="16" y="35"/>
                      <a:pt x="16" y="35"/>
                      <a:pt x="16" y="35"/>
                    </a:cubicBezTo>
                    <a:close/>
                    <a:moveTo>
                      <a:pt x="8" y="46"/>
                    </a:moveTo>
                    <a:cubicBezTo>
                      <a:pt x="14" y="40"/>
                      <a:pt x="14" y="40"/>
                      <a:pt x="14" y="40"/>
                    </a:cubicBezTo>
                    <a:cubicBezTo>
                      <a:pt x="15" y="39"/>
                      <a:pt x="16" y="38"/>
                      <a:pt x="16" y="38"/>
                    </a:cubicBezTo>
                    <a:cubicBezTo>
                      <a:pt x="16" y="38"/>
                      <a:pt x="16" y="38"/>
                      <a:pt x="16" y="37"/>
                    </a:cubicBezTo>
                    <a:cubicBezTo>
                      <a:pt x="16" y="37"/>
                      <a:pt x="16" y="37"/>
                      <a:pt x="16" y="37"/>
                    </a:cubicBezTo>
                    <a:cubicBezTo>
                      <a:pt x="18" y="43"/>
                      <a:pt x="18" y="43"/>
                      <a:pt x="18" y="43"/>
                    </a:cubicBezTo>
                    <a:cubicBezTo>
                      <a:pt x="18" y="43"/>
                      <a:pt x="18" y="43"/>
                      <a:pt x="18" y="43"/>
                    </a:cubicBezTo>
                    <a:cubicBezTo>
                      <a:pt x="18" y="42"/>
                      <a:pt x="17" y="42"/>
                      <a:pt x="17" y="42"/>
                    </a:cubicBezTo>
                    <a:cubicBezTo>
                      <a:pt x="17" y="42"/>
                      <a:pt x="17" y="42"/>
                      <a:pt x="17" y="42"/>
                    </a:cubicBezTo>
                    <a:cubicBezTo>
                      <a:pt x="16" y="42"/>
                      <a:pt x="16" y="43"/>
                      <a:pt x="15" y="43"/>
                    </a:cubicBezTo>
                    <a:cubicBezTo>
                      <a:pt x="12" y="46"/>
                      <a:pt x="12" y="46"/>
                      <a:pt x="12" y="46"/>
                    </a:cubicBezTo>
                    <a:cubicBezTo>
                      <a:pt x="16" y="46"/>
                      <a:pt x="16" y="46"/>
                      <a:pt x="16" y="46"/>
                    </a:cubicBezTo>
                    <a:cubicBezTo>
                      <a:pt x="17" y="46"/>
                      <a:pt x="18" y="46"/>
                      <a:pt x="18" y="46"/>
                    </a:cubicBezTo>
                    <a:cubicBezTo>
                      <a:pt x="18" y="46"/>
                      <a:pt x="18" y="46"/>
                      <a:pt x="18" y="46"/>
                    </a:cubicBezTo>
                    <a:cubicBezTo>
                      <a:pt x="18" y="46"/>
                      <a:pt x="18" y="45"/>
                      <a:pt x="18" y="45"/>
                    </a:cubicBezTo>
                    <a:cubicBezTo>
                      <a:pt x="19" y="45"/>
                      <a:pt x="19" y="45"/>
                      <a:pt x="19" y="45"/>
                    </a:cubicBezTo>
                    <a:cubicBezTo>
                      <a:pt x="20" y="48"/>
                      <a:pt x="20" y="48"/>
                      <a:pt x="20" y="48"/>
                    </a:cubicBezTo>
                    <a:cubicBezTo>
                      <a:pt x="19" y="48"/>
                      <a:pt x="19" y="48"/>
                      <a:pt x="19" y="48"/>
                    </a:cubicBezTo>
                    <a:cubicBezTo>
                      <a:pt x="19" y="48"/>
                      <a:pt x="19" y="48"/>
                      <a:pt x="19" y="48"/>
                    </a:cubicBezTo>
                    <a:cubicBezTo>
                      <a:pt x="19" y="48"/>
                      <a:pt x="18" y="47"/>
                      <a:pt x="17" y="47"/>
                    </a:cubicBezTo>
                    <a:cubicBezTo>
                      <a:pt x="8" y="47"/>
                      <a:pt x="8" y="47"/>
                      <a:pt x="8" y="47"/>
                    </a:cubicBezTo>
                    <a:cubicBezTo>
                      <a:pt x="8" y="46"/>
                      <a:pt x="8" y="46"/>
                      <a:pt x="8" y="46"/>
                    </a:cubicBezTo>
                    <a:close/>
                    <a:moveTo>
                      <a:pt x="19" y="60"/>
                    </a:moveTo>
                    <a:cubicBezTo>
                      <a:pt x="17" y="55"/>
                      <a:pt x="17" y="55"/>
                      <a:pt x="17" y="55"/>
                    </a:cubicBezTo>
                    <a:cubicBezTo>
                      <a:pt x="16" y="55"/>
                      <a:pt x="15" y="56"/>
                      <a:pt x="14" y="57"/>
                    </a:cubicBezTo>
                    <a:cubicBezTo>
                      <a:pt x="14" y="58"/>
                      <a:pt x="14" y="59"/>
                      <a:pt x="14" y="59"/>
                    </a:cubicBezTo>
                    <a:cubicBezTo>
                      <a:pt x="14" y="60"/>
                      <a:pt x="14" y="60"/>
                      <a:pt x="15" y="60"/>
                    </a:cubicBezTo>
                    <a:cubicBezTo>
                      <a:pt x="15" y="61"/>
                      <a:pt x="16" y="61"/>
                      <a:pt x="17" y="61"/>
                    </a:cubicBezTo>
                    <a:cubicBezTo>
                      <a:pt x="16" y="61"/>
                      <a:pt x="16" y="61"/>
                      <a:pt x="16" y="61"/>
                    </a:cubicBezTo>
                    <a:cubicBezTo>
                      <a:pt x="15" y="61"/>
                      <a:pt x="14" y="61"/>
                      <a:pt x="13" y="61"/>
                    </a:cubicBezTo>
                    <a:cubicBezTo>
                      <a:pt x="13" y="60"/>
                      <a:pt x="12" y="59"/>
                      <a:pt x="12" y="59"/>
                    </a:cubicBezTo>
                    <a:cubicBezTo>
                      <a:pt x="11" y="57"/>
                      <a:pt x="11" y="56"/>
                      <a:pt x="12" y="54"/>
                    </a:cubicBezTo>
                    <a:cubicBezTo>
                      <a:pt x="13" y="53"/>
                      <a:pt x="14" y="53"/>
                      <a:pt x="15" y="52"/>
                    </a:cubicBezTo>
                    <a:cubicBezTo>
                      <a:pt x="17" y="51"/>
                      <a:pt x="18" y="51"/>
                      <a:pt x="20" y="52"/>
                    </a:cubicBezTo>
                    <a:cubicBezTo>
                      <a:pt x="21" y="52"/>
                      <a:pt x="22" y="53"/>
                      <a:pt x="22" y="54"/>
                    </a:cubicBezTo>
                    <a:cubicBezTo>
                      <a:pt x="23" y="55"/>
                      <a:pt x="23" y="57"/>
                      <a:pt x="22" y="58"/>
                    </a:cubicBezTo>
                    <a:cubicBezTo>
                      <a:pt x="22" y="59"/>
                      <a:pt x="21" y="60"/>
                      <a:pt x="19" y="60"/>
                    </a:cubicBezTo>
                    <a:close/>
                    <a:moveTo>
                      <a:pt x="19" y="57"/>
                    </a:moveTo>
                    <a:cubicBezTo>
                      <a:pt x="20" y="57"/>
                      <a:pt x="21" y="57"/>
                      <a:pt x="21" y="56"/>
                    </a:cubicBezTo>
                    <a:cubicBezTo>
                      <a:pt x="21" y="56"/>
                      <a:pt x="21" y="56"/>
                      <a:pt x="22" y="55"/>
                    </a:cubicBezTo>
                    <a:cubicBezTo>
                      <a:pt x="22" y="55"/>
                      <a:pt x="22" y="55"/>
                      <a:pt x="22" y="55"/>
                    </a:cubicBezTo>
                    <a:cubicBezTo>
                      <a:pt x="21" y="54"/>
                      <a:pt x="21" y="54"/>
                      <a:pt x="21" y="54"/>
                    </a:cubicBezTo>
                    <a:cubicBezTo>
                      <a:pt x="20" y="54"/>
                      <a:pt x="19" y="54"/>
                      <a:pt x="18" y="54"/>
                    </a:cubicBezTo>
                    <a:cubicBezTo>
                      <a:pt x="17" y="54"/>
                      <a:pt x="17" y="54"/>
                      <a:pt x="17" y="54"/>
                    </a:cubicBezTo>
                    <a:cubicBezTo>
                      <a:pt x="19" y="57"/>
                      <a:pt x="19" y="57"/>
                      <a:pt x="19" y="57"/>
                    </a:cubicBezTo>
                    <a:close/>
                    <a:moveTo>
                      <a:pt x="26" y="64"/>
                    </a:moveTo>
                    <a:cubicBezTo>
                      <a:pt x="24" y="60"/>
                      <a:pt x="24" y="60"/>
                      <a:pt x="24" y="60"/>
                    </a:cubicBezTo>
                    <a:cubicBezTo>
                      <a:pt x="24" y="60"/>
                      <a:pt x="24" y="60"/>
                      <a:pt x="24" y="60"/>
                    </a:cubicBezTo>
                    <a:cubicBezTo>
                      <a:pt x="24" y="60"/>
                      <a:pt x="24" y="61"/>
                      <a:pt x="24" y="61"/>
                    </a:cubicBezTo>
                    <a:cubicBezTo>
                      <a:pt x="24" y="61"/>
                      <a:pt x="24" y="61"/>
                      <a:pt x="24" y="61"/>
                    </a:cubicBezTo>
                    <a:cubicBezTo>
                      <a:pt x="23" y="62"/>
                      <a:pt x="23" y="62"/>
                      <a:pt x="23" y="62"/>
                    </a:cubicBezTo>
                    <a:cubicBezTo>
                      <a:pt x="17" y="65"/>
                      <a:pt x="17" y="65"/>
                      <a:pt x="17" y="65"/>
                    </a:cubicBezTo>
                    <a:cubicBezTo>
                      <a:pt x="17" y="65"/>
                      <a:pt x="16" y="66"/>
                      <a:pt x="16" y="66"/>
                    </a:cubicBezTo>
                    <a:cubicBezTo>
                      <a:pt x="16" y="66"/>
                      <a:pt x="15" y="65"/>
                      <a:pt x="15" y="65"/>
                    </a:cubicBezTo>
                    <a:cubicBezTo>
                      <a:pt x="15" y="65"/>
                      <a:pt x="15" y="65"/>
                      <a:pt x="15" y="65"/>
                    </a:cubicBezTo>
                    <a:cubicBezTo>
                      <a:pt x="17" y="70"/>
                      <a:pt x="17" y="70"/>
                      <a:pt x="17" y="70"/>
                    </a:cubicBezTo>
                    <a:cubicBezTo>
                      <a:pt x="18" y="70"/>
                      <a:pt x="18" y="70"/>
                      <a:pt x="18" y="70"/>
                    </a:cubicBezTo>
                    <a:cubicBezTo>
                      <a:pt x="18" y="70"/>
                      <a:pt x="18" y="70"/>
                      <a:pt x="18" y="69"/>
                    </a:cubicBezTo>
                    <a:cubicBezTo>
                      <a:pt x="18" y="69"/>
                      <a:pt x="18" y="69"/>
                      <a:pt x="18" y="69"/>
                    </a:cubicBezTo>
                    <a:cubicBezTo>
                      <a:pt x="18" y="69"/>
                      <a:pt x="18" y="68"/>
                      <a:pt x="18" y="68"/>
                    </a:cubicBezTo>
                    <a:cubicBezTo>
                      <a:pt x="19" y="68"/>
                      <a:pt x="19" y="68"/>
                      <a:pt x="19" y="68"/>
                    </a:cubicBezTo>
                    <a:cubicBezTo>
                      <a:pt x="21" y="67"/>
                      <a:pt x="21" y="67"/>
                      <a:pt x="21" y="67"/>
                    </a:cubicBezTo>
                    <a:cubicBezTo>
                      <a:pt x="22" y="66"/>
                      <a:pt x="23" y="66"/>
                      <a:pt x="23" y="66"/>
                    </a:cubicBezTo>
                    <a:cubicBezTo>
                      <a:pt x="24" y="66"/>
                      <a:pt x="24" y="66"/>
                      <a:pt x="25" y="66"/>
                    </a:cubicBezTo>
                    <a:cubicBezTo>
                      <a:pt x="25" y="66"/>
                      <a:pt x="25" y="66"/>
                      <a:pt x="25" y="66"/>
                    </a:cubicBezTo>
                    <a:cubicBezTo>
                      <a:pt x="25" y="67"/>
                      <a:pt x="25" y="67"/>
                      <a:pt x="25" y="67"/>
                    </a:cubicBezTo>
                    <a:cubicBezTo>
                      <a:pt x="25" y="67"/>
                      <a:pt x="25" y="67"/>
                      <a:pt x="25" y="67"/>
                    </a:cubicBezTo>
                    <a:cubicBezTo>
                      <a:pt x="25" y="68"/>
                      <a:pt x="25" y="68"/>
                      <a:pt x="25" y="69"/>
                    </a:cubicBezTo>
                    <a:cubicBezTo>
                      <a:pt x="25" y="69"/>
                      <a:pt x="26" y="69"/>
                      <a:pt x="26" y="69"/>
                    </a:cubicBezTo>
                    <a:cubicBezTo>
                      <a:pt x="26" y="69"/>
                      <a:pt x="27" y="69"/>
                      <a:pt x="27" y="69"/>
                    </a:cubicBezTo>
                    <a:cubicBezTo>
                      <a:pt x="28" y="69"/>
                      <a:pt x="28" y="68"/>
                      <a:pt x="28" y="68"/>
                    </a:cubicBezTo>
                    <a:cubicBezTo>
                      <a:pt x="28" y="68"/>
                      <a:pt x="28" y="67"/>
                      <a:pt x="28" y="67"/>
                    </a:cubicBezTo>
                    <a:cubicBezTo>
                      <a:pt x="28" y="66"/>
                      <a:pt x="27" y="66"/>
                      <a:pt x="27" y="66"/>
                    </a:cubicBezTo>
                    <a:cubicBezTo>
                      <a:pt x="26" y="65"/>
                      <a:pt x="25" y="65"/>
                      <a:pt x="24" y="65"/>
                    </a:cubicBezTo>
                    <a:cubicBezTo>
                      <a:pt x="26" y="64"/>
                      <a:pt x="26" y="64"/>
                      <a:pt x="26" y="64"/>
                    </a:cubicBezTo>
                    <a:close/>
                    <a:moveTo>
                      <a:pt x="34" y="74"/>
                    </a:moveTo>
                    <a:cubicBezTo>
                      <a:pt x="31" y="76"/>
                      <a:pt x="31" y="76"/>
                      <a:pt x="31" y="76"/>
                    </a:cubicBezTo>
                    <a:cubicBezTo>
                      <a:pt x="31" y="75"/>
                      <a:pt x="31" y="75"/>
                      <a:pt x="31" y="75"/>
                    </a:cubicBezTo>
                    <a:cubicBezTo>
                      <a:pt x="31" y="74"/>
                      <a:pt x="32" y="74"/>
                      <a:pt x="32" y="73"/>
                    </a:cubicBezTo>
                    <a:cubicBezTo>
                      <a:pt x="32" y="72"/>
                      <a:pt x="32" y="72"/>
                      <a:pt x="32" y="71"/>
                    </a:cubicBezTo>
                    <a:cubicBezTo>
                      <a:pt x="32" y="71"/>
                      <a:pt x="31" y="71"/>
                      <a:pt x="31" y="71"/>
                    </a:cubicBezTo>
                    <a:cubicBezTo>
                      <a:pt x="31" y="71"/>
                      <a:pt x="30" y="71"/>
                      <a:pt x="30" y="71"/>
                    </a:cubicBezTo>
                    <a:cubicBezTo>
                      <a:pt x="30" y="71"/>
                      <a:pt x="30" y="71"/>
                      <a:pt x="30" y="71"/>
                    </a:cubicBezTo>
                    <a:cubicBezTo>
                      <a:pt x="30" y="72"/>
                      <a:pt x="30" y="73"/>
                      <a:pt x="30" y="74"/>
                    </a:cubicBezTo>
                    <a:cubicBezTo>
                      <a:pt x="29" y="75"/>
                      <a:pt x="29" y="76"/>
                      <a:pt x="29" y="77"/>
                    </a:cubicBezTo>
                    <a:cubicBezTo>
                      <a:pt x="29" y="78"/>
                      <a:pt x="28" y="78"/>
                      <a:pt x="28" y="78"/>
                    </a:cubicBezTo>
                    <a:cubicBezTo>
                      <a:pt x="27" y="79"/>
                      <a:pt x="27" y="79"/>
                      <a:pt x="26" y="79"/>
                    </a:cubicBezTo>
                    <a:cubicBezTo>
                      <a:pt x="25" y="79"/>
                      <a:pt x="25" y="79"/>
                      <a:pt x="24" y="78"/>
                    </a:cubicBezTo>
                    <a:cubicBezTo>
                      <a:pt x="24" y="78"/>
                      <a:pt x="23" y="78"/>
                      <a:pt x="23" y="77"/>
                    </a:cubicBezTo>
                    <a:cubicBezTo>
                      <a:pt x="23" y="77"/>
                      <a:pt x="23" y="76"/>
                      <a:pt x="22" y="75"/>
                    </a:cubicBezTo>
                    <a:cubicBezTo>
                      <a:pt x="22" y="75"/>
                      <a:pt x="22" y="75"/>
                      <a:pt x="22" y="74"/>
                    </a:cubicBezTo>
                    <a:cubicBezTo>
                      <a:pt x="22" y="74"/>
                      <a:pt x="22" y="74"/>
                      <a:pt x="21" y="74"/>
                    </a:cubicBezTo>
                    <a:cubicBezTo>
                      <a:pt x="21" y="74"/>
                      <a:pt x="21" y="74"/>
                      <a:pt x="21" y="74"/>
                    </a:cubicBezTo>
                    <a:cubicBezTo>
                      <a:pt x="24" y="72"/>
                      <a:pt x="24" y="72"/>
                      <a:pt x="24" y="72"/>
                    </a:cubicBezTo>
                    <a:cubicBezTo>
                      <a:pt x="25" y="72"/>
                      <a:pt x="25" y="72"/>
                      <a:pt x="25" y="72"/>
                    </a:cubicBezTo>
                    <a:cubicBezTo>
                      <a:pt x="24" y="73"/>
                      <a:pt x="24" y="74"/>
                      <a:pt x="23" y="75"/>
                    </a:cubicBezTo>
                    <a:cubicBezTo>
                      <a:pt x="23" y="75"/>
                      <a:pt x="23" y="76"/>
                      <a:pt x="24" y="76"/>
                    </a:cubicBezTo>
                    <a:cubicBezTo>
                      <a:pt x="24" y="77"/>
                      <a:pt x="24" y="77"/>
                      <a:pt x="24" y="77"/>
                    </a:cubicBezTo>
                    <a:cubicBezTo>
                      <a:pt x="25" y="77"/>
                      <a:pt x="25" y="77"/>
                      <a:pt x="25" y="77"/>
                    </a:cubicBezTo>
                    <a:cubicBezTo>
                      <a:pt x="26" y="77"/>
                      <a:pt x="26" y="77"/>
                      <a:pt x="26" y="76"/>
                    </a:cubicBezTo>
                    <a:cubicBezTo>
                      <a:pt x="26" y="76"/>
                      <a:pt x="26" y="75"/>
                      <a:pt x="26" y="74"/>
                    </a:cubicBezTo>
                    <a:cubicBezTo>
                      <a:pt x="26" y="73"/>
                      <a:pt x="26" y="72"/>
                      <a:pt x="27" y="71"/>
                    </a:cubicBezTo>
                    <a:cubicBezTo>
                      <a:pt x="27" y="70"/>
                      <a:pt x="27" y="70"/>
                      <a:pt x="28" y="69"/>
                    </a:cubicBezTo>
                    <a:cubicBezTo>
                      <a:pt x="29" y="69"/>
                      <a:pt x="29" y="69"/>
                      <a:pt x="30" y="69"/>
                    </a:cubicBezTo>
                    <a:cubicBezTo>
                      <a:pt x="31" y="69"/>
                      <a:pt x="32" y="70"/>
                      <a:pt x="32" y="71"/>
                    </a:cubicBezTo>
                    <a:cubicBezTo>
                      <a:pt x="33" y="71"/>
                      <a:pt x="33" y="72"/>
                      <a:pt x="33" y="72"/>
                    </a:cubicBezTo>
                    <a:cubicBezTo>
                      <a:pt x="33" y="73"/>
                      <a:pt x="33" y="73"/>
                      <a:pt x="33" y="73"/>
                    </a:cubicBezTo>
                    <a:cubicBezTo>
                      <a:pt x="33" y="73"/>
                      <a:pt x="33" y="73"/>
                      <a:pt x="33" y="73"/>
                    </a:cubicBezTo>
                    <a:cubicBezTo>
                      <a:pt x="33" y="73"/>
                      <a:pt x="33" y="73"/>
                      <a:pt x="34" y="73"/>
                    </a:cubicBezTo>
                    <a:cubicBezTo>
                      <a:pt x="34" y="74"/>
                      <a:pt x="34" y="74"/>
                      <a:pt x="34" y="74"/>
                    </a:cubicBezTo>
                    <a:close/>
                    <a:moveTo>
                      <a:pt x="41" y="76"/>
                    </a:moveTo>
                    <a:cubicBezTo>
                      <a:pt x="41" y="76"/>
                      <a:pt x="41" y="77"/>
                      <a:pt x="41" y="77"/>
                    </a:cubicBezTo>
                    <a:cubicBezTo>
                      <a:pt x="41" y="78"/>
                      <a:pt x="41" y="78"/>
                      <a:pt x="41" y="78"/>
                    </a:cubicBezTo>
                    <a:cubicBezTo>
                      <a:pt x="40" y="79"/>
                      <a:pt x="40" y="79"/>
                      <a:pt x="39" y="79"/>
                    </a:cubicBezTo>
                    <a:cubicBezTo>
                      <a:pt x="39" y="78"/>
                      <a:pt x="38" y="78"/>
                      <a:pt x="38" y="78"/>
                    </a:cubicBezTo>
                    <a:cubicBezTo>
                      <a:pt x="38" y="77"/>
                      <a:pt x="38" y="77"/>
                      <a:pt x="38" y="76"/>
                    </a:cubicBezTo>
                    <a:cubicBezTo>
                      <a:pt x="38" y="76"/>
                      <a:pt x="38" y="76"/>
                      <a:pt x="39" y="75"/>
                    </a:cubicBezTo>
                    <a:cubicBezTo>
                      <a:pt x="39" y="75"/>
                      <a:pt x="39" y="75"/>
                      <a:pt x="40" y="75"/>
                    </a:cubicBezTo>
                    <a:cubicBezTo>
                      <a:pt x="40" y="75"/>
                      <a:pt x="41" y="75"/>
                      <a:pt x="41" y="76"/>
                    </a:cubicBezTo>
                    <a:close/>
                    <a:moveTo>
                      <a:pt x="38" y="80"/>
                    </a:moveTo>
                    <a:cubicBezTo>
                      <a:pt x="35" y="76"/>
                      <a:pt x="35" y="76"/>
                      <a:pt x="35" y="76"/>
                    </a:cubicBezTo>
                    <a:cubicBezTo>
                      <a:pt x="35" y="76"/>
                      <a:pt x="35" y="76"/>
                      <a:pt x="35" y="76"/>
                    </a:cubicBezTo>
                    <a:cubicBezTo>
                      <a:pt x="35" y="77"/>
                      <a:pt x="35" y="77"/>
                      <a:pt x="35" y="78"/>
                    </a:cubicBezTo>
                    <a:cubicBezTo>
                      <a:pt x="35" y="78"/>
                      <a:pt x="35" y="78"/>
                      <a:pt x="34" y="79"/>
                    </a:cubicBezTo>
                    <a:cubicBezTo>
                      <a:pt x="29" y="82"/>
                      <a:pt x="29" y="82"/>
                      <a:pt x="29" y="82"/>
                    </a:cubicBezTo>
                    <a:cubicBezTo>
                      <a:pt x="28" y="83"/>
                      <a:pt x="28" y="83"/>
                      <a:pt x="28" y="83"/>
                    </a:cubicBezTo>
                    <a:cubicBezTo>
                      <a:pt x="27" y="83"/>
                      <a:pt x="27" y="82"/>
                      <a:pt x="27" y="82"/>
                    </a:cubicBezTo>
                    <a:cubicBezTo>
                      <a:pt x="26" y="82"/>
                      <a:pt x="26" y="82"/>
                      <a:pt x="26" y="82"/>
                    </a:cubicBezTo>
                    <a:cubicBezTo>
                      <a:pt x="30" y="87"/>
                      <a:pt x="30" y="87"/>
                      <a:pt x="30" y="87"/>
                    </a:cubicBezTo>
                    <a:cubicBezTo>
                      <a:pt x="30" y="87"/>
                      <a:pt x="30" y="87"/>
                      <a:pt x="30" y="87"/>
                    </a:cubicBezTo>
                    <a:cubicBezTo>
                      <a:pt x="30" y="87"/>
                      <a:pt x="30" y="86"/>
                      <a:pt x="30" y="86"/>
                    </a:cubicBezTo>
                    <a:cubicBezTo>
                      <a:pt x="30" y="86"/>
                      <a:pt x="30" y="85"/>
                      <a:pt x="31" y="85"/>
                    </a:cubicBezTo>
                    <a:cubicBezTo>
                      <a:pt x="38" y="80"/>
                      <a:pt x="38" y="80"/>
                      <a:pt x="38" y="80"/>
                    </a:cubicBezTo>
                    <a:close/>
                    <a:moveTo>
                      <a:pt x="45" y="84"/>
                    </a:moveTo>
                    <a:cubicBezTo>
                      <a:pt x="42" y="86"/>
                      <a:pt x="42" y="86"/>
                      <a:pt x="42" y="86"/>
                    </a:cubicBezTo>
                    <a:cubicBezTo>
                      <a:pt x="43" y="88"/>
                      <a:pt x="43" y="88"/>
                      <a:pt x="43" y="88"/>
                    </a:cubicBezTo>
                    <a:cubicBezTo>
                      <a:pt x="42" y="89"/>
                      <a:pt x="42" y="89"/>
                      <a:pt x="42" y="89"/>
                    </a:cubicBezTo>
                    <a:cubicBezTo>
                      <a:pt x="41" y="87"/>
                      <a:pt x="41" y="87"/>
                      <a:pt x="41" y="87"/>
                    </a:cubicBezTo>
                    <a:cubicBezTo>
                      <a:pt x="36" y="91"/>
                      <a:pt x="36" y="91"/>
                      <a:pt x="36" y="91"/>
                    </a:cubicBezTo>
                    <a:cubicBezTo>
                      <a:pt x="35" y="91"/>
                      <a:pt x="35" y="92"/>
                      <a:pt x="35" y="92"/>
                    </a:cubicBezTo>
                    <a:cubicBezTo>
                      <a:pt x="35" y="92"/>
                      <a:pt x="34" y="92"/>
                      <a:pt x="34" y="92"/>
                    </a:cubicBezTo>
                    <a:cubicBezTo>
                      <a:pt x="34" y="93"/>
                      <a:pt x="34" y="93"/>
                      <a:pt x="35" y="93"/>
                    </a:cubicBezTo>
                    <a:cubicBezTo>
                      <a:pt x="35" y="93"/>
                      <a:pt x="35" y="93"/>
                      <a:pt x="36" y="93"/>
                    </a:cubicBezTo>
                    <a:cubicBezTo>
                      <a:pt x="36" y="94"/>
                      <a:pt x="36" y="94"/>
                      <a:pt x="36" y="94"/>
                    </a:cubicBezTo>
                    <a:cubicBezTo>
                      <a:pt x="35" y="94"/>
                      <a:pt x="34" y="94"/>
                      <a:pt x="33" y="93"/>
                    </a:cubicBezTo>
                    <a:cubicBezTo>
                      <a:pt x="32" y="92"/>
                      <a:pt x="32" y="91"/>
                      <a:pt x="32" y="91"/>
                    </a:cubicBezTo>
                    <a:cubicBezTo>
                      <a:pt x="32" y="90"/>
                      <a:pt x="32" y="90"/>
                      <a:pt x="33" y="89"/>
                    </a:cubicBezTo>
                    <a:cubicBezTo>
                      <a:pt x="33" y="89"/>
                      <a:pt x="33" y="89"/>
                      <a:pt x="34" y="88"/>
                    </a:cubicBezTo>
                    <a:cubicBezTo>
                      <a:pt x="39" y="84"/>
                      <a:pt x="39" y="84"/>
                      <a:pt x="39" y="84"/>
                    </a:cubicBezTo>
                    <a:cubicBezTo>
                      <a:pt x="38" y="83"/>
                      <a:pt x="38" y="83"/>
                      <a:pt x="38" y="83"/>
                    </a:cubicBezTo>
                    <a:cubicBezTo>
                      <a:pt x="38" y="83"/>
                      <a:pt x="38" y="83"/>
                      <a:pt x="38" y="83"/>
                    </a:cubicBezTo>
                    <a:cubicBezTo>
                      <a:pt x="40" y="83"/>
                      <a:pt x="41" y="84"/>
                      <a:pt x="42" y="84"/>
                    </a:cubicBezTo>
                    <a:cubicBezTo>
                      <a:pt x="43" y="84"/>
                      <a:pt x="44" y="84"/>
                      <a:pt x="45" y="84"/>
                    </a:cubicBezTo>
                    <a:cubicBezTo>
                      <a:pt x="45" y="84"/>
                      <a:pt x="45" y="84"/>
                      <a:pt x="45" y="84"/>
                    </a:cubicBezTo>
                    <a:close/>
                    <a:moveTo>
                      <a:pt x="39" y="100"/>
                    </a:moveTo>
                    <a:cubicBezTo>
                      <a:pt x="38" y="100"/>
                      <a:pt x="38" y="100"/>
                      <a:pt x="38" y="100"/>
                    </a:cubicBezTo>
                    <a:cubicBezTo>
                      <a:pt x="37" y="101"/>
                      <a:pt x="36" y="101"/>
                      <a:pt x="36" y="101"/>
                    </a:cubicBezTo>
                    <a:cubicBezTo>
                      <a:pt x="36" y="101"/>
                      <a:pt x="35" y="101"/>
                      <a:pt x="35" y="100"/>
                    </a:cubicBezTo>
                    <a:cubicBezTo>
                      <a:pt x="35" y="100"/>
                      <a:pt x="35" y="100"/>
                      <a:pt x="35" y="100"/>
                    </a:cubicBezTo>
                    <a:cubicBezTo>
                      <a:pt x="35" y="100"/>
                      <a:pt x="35" y="100"/>
                      <a:pt x="36" y="100"/>
                    </a:cubicBezTo>
                    <a:cubicBezTo>
                      <a:pt x="36" y="99"/>
                      <a:pt x="36" y="99"/>
                      <a:pt x="36" y="99"/>
                    </a:cubicBezTo>
                    <a:cubicBezTo>
                      <a:pt x="36" y="98"/>
                      <a:pt x="36" y="98"/>
                      <a:pt x="36" y="98"/>
                    </a:cubicBezTo>
                    <a:cubicBezTo>
                      <a:pt x="36" y="97"/>
                      <a:pt x="35" y="97"/>
                      <a:pt x="35" y="97"/>
                    </a:cubicBezTo>
                    <a:cubicBezTo>
                      <a:pt x="35" y="97"/>
                      <a:pt x="34" y="97"/>
                      <a:pt x="34" y="98"/>
                    </a:cubicBezTo>
                    <a:cubicBezTo>
                      <a:pt x="33" y="98"/>
                      <a:pt x="33" y="98"/>
                      <a:pt x="33" y="99"/>
                    </a:cubicBezTo>
                    <a:cubicBezTo>
                      <a:pt x="33" y="99"/>
                      <a:pt x="33" y="100"/>
                      <a:pt x="34" y="101"/>
                    </a:cubicBezTo>
                    <a:cubicBezTo>
                      <a:pt x="34" y="101"/>
                      <a:pt x="35" y="102"/>
                      <a:pt x="36" y="102"/>
                    </a:cubicBezTo>
                    <a:cubicBezTo>
                      <a:pt x="36" y="102"/>
                      <a:pt x="38" y="101"/>
                      <a:pt x="40" y="100"/>
                    </a:cubicBezTo>
                    <a:cubicBezTo>
                      <a:pt x="47" y="98"/>
                      <a:pt x="47" y="98"/>
                      <a:pt x="47" y="98"/>
                    </a:cubicBezTo>
                    <a:cubicBezTo>
                      <a:pt x="49" y="97"/>
                      <a:pt x="50" y="97"/>
                      <a:pt x="50" y="97"/>
                    </a:cubicBezTo>
                    <a:cubicBezTo>
                      <a:pt x="50" y="97"/>
                      <a:pt x="51" y="97"/>
                      <a:pt x="51" y="98"/>
                    </a:cubicBezTo>
                    <a:cubicBezTo>
                      <a:pt x="51" y="97"/>
                      <a:pt x="51" y="97"/>
                      <a:pt x="51" y="97"/>
                    </a:cubicBezTo>
                    <a:cubicBezTo>
                      <a:pt x="49" y="94"/>
                      <a:pt x="49" y="94"/>
                      <a:pt x="49" y="94"/>
                    </a:cubicBezTo>
                    <a:cubicBezTo>
                      <a:pt x="49" y="95"/>
                      <a:pt x="49" y="95"/>
                      <a:pt x="49" y="95"/>
                    </a:cubicBezTo>
                    <a:cubicBezTo>
                      <a:pt x="49" y="95"/>
                      <a:pt x="49" y="95"/>
                      <a:pt x="49" y="96"/>
                    </a:cubicBezTo>
                    <a:cubicBezTo>
                      <a:pt x="49" y="96"/>
                      <a:pt x="49" y="96"/>
                      <a:pt x="49" y="96"/>
                    </a:cubicBezTo>
                    <a:cubicBezTo>
                      <a:pt x="48" y="97"/>
                      <a:pt x="48" y="97"/>
                      <a:pt x="46" y="97"/>
                    </a:cubicBezTo>
                    <a:cubicBezTo>
                      <a:pt x="43" y="98"/>
                      <a:pt x="43" y="98"/>
                      <a:pt x="43" y="98"/>
                    </a:cubicBezTo>
                    <a:cubicBezTo>
                      <a:pt x="45" y="94"/>
                      <a:pt x="45" y="94"/>
                      <a:pt x="45" y="94"/>
                    </a:cubicBezTo>
                    <a:cubicBezTo>
                      <a:pt x="46" y="93"/>
                      <a:pt x="46" y="93"/>
                      <a:pt x="46" y="93"/>
                    </a:cubicBezTo>
                    <a:cubicBezTo>
                      <a:pt x="46" y="93"/>
                      <a:pt x="46" y="92"/>
                      <a:pt x="47" y="93"/>
                    </a:cubicBezTo>
                    <a:cubicBezTo>
                      <a:pt x="47" y="93"/>
                      <a:pt x="47" y="93"/>
                      <a:pt x="47" y="93"/>
                    </a:cubicBezTo>
                    <a:cubicBezTo>
                      <a:pt x="48" y="93"/>
                      <a:pt x="48" y="93"/>
                      <a:pt x="48" y="93"/>
                    </a:cubicBezTo>
                    <a:cubicBezTo>
                      <a:pt x="44" y="88"/>
                      <a:pt x="44" y="88"/>
                      <a:pt x="44" y="88"/>
                    </a:cubicBezTo>
                    <a:cubicBezTo>
                      <a:pt x="44" y="88"/>
                      <a:pt x="44" y="88"/>
                      <a:pt x="44" y="88"/>
                    </a:cubicBezTo>
                    <a:cubicBezTo>
                      <a:pt x="44" y="89"/>
                      <a:pt x="44" y="89"/>
                      <a:pt x="44" y="90"/>
                    </a:cubicBezTo>
                    <a:cubicBezTo>
                      <a:pt x="44" y="90"/>
                      <a:pt x="44" y="91"/>
                      <a:pt x="43" y="92"/>
                    </a:cubicBezTo>
                    <a:cubicBezTo>
                      <a:pt x="39" y="100"/>
                      <a:pt x="39" y="100"/>
                      <a:pt x="39" y="100"/>
                    </a:cubicBezTo>
                    <a:close/>
                    <a:moveTo>
                      <a:pt x="58" y="105"/>
                    </a:moveTo>
                    <a:cubicBezTo>
                      <a:pt x="59" y="106"/>
                      <a:pt x="60" y="106"/>
                      <a:pt x="60" y="107"/>
                    </a:cubicBezTo>
                    <a:cubicBezTo>
                      <a:pt x="60" y="108"/>
                      <a:pt x="60" y="109"/>
                      <a:pt x="60" y="110"/>
                    </a:cubicBezTo>
                    <a:cubicBezTo>
                      <a:pt x="60" y="111"/>
                      <a:pt x="59" y="112"/>
                      <a:pt x="58" y="113"/>
                    </a:cubicBezTo>
                    <a:cubicBezTo>
                      <a:pt x="57" y="114"/>
                      <a:pt x="56" y="115"/>
                      <a:pt x="55" y="115"/>
                    </a:cubicBezTo>
                    <a:cubicBezTo>
                      <a:pt x="53" y="115"/>
                      <a:pt x="52" y="115"/>
                      <a:pt x="51" y="114"/>
                    </a:cubicBezTo>
                    <a:cubicBezTo>
                      <a:pt x="50" y="112"/>
                      <a:pt x="49" y="111"/>
                      <a:pt x="49" y="110"/>
                    </a:cubicBezTo>
                    <a:cubicBezTo>
                      <a:pt x="50" y="108"/>
                      <a:pt x="50" y="107"/>
                      <a:pt x="51" y="106"/>
                    </a:cubicBezTo>
                    <a:cubicBezTo>
                      <a:pt x="52" y="105"/>
                      <a:pt x="53" y="104"/>
                      <a:pt x="55" y="104"/>
                    </a:cubicBezTo>
                    <a:cubicBezTo>
                      <a:pt x="56" y="103"/>
                      <a:pt x="57" y="104"/>
                      <a:pt x="58" y="105"/>
                    </a:cubicBezTo>
                    <a:close/>
                    <a:moveTo>
                      <a:pt x="58" y="106"/>
                    </a:moveTo>
                    <a:cubicBezTo>
                      <a:pt x="58" y="105"/>
                      <a:pt x="57" y="105"/>
                      <a:pt x="57" y="105"/>
                    </a:cubicBezTo>
                    <a:cubicBezTo>
                      <a:pt x="57" y="105"/>
                      <a:pt x="56" y="105"/>
                      <a:pt x="55" y="106"/>
                    </a:cubicBezTo>
                    <a:cubicBezTo>
                      <a:pt x="55" y="107"/>
                      <a:pt x="54" y="108"/>
                      <a:pt x="53" y="109"/>
                    </a:cubicBezTo>
                    <a:cubicBezTo>
                      <a:pt x="52" y="109"/>
                      <a:pt x="52" y="110"/>
                      <a:pt x="51" y="111"/>
                    </a:cubicBezTo>
                    <a:cubicBezTo>
                      <a:pt x="51" y="111"/>
                      <a:pt x="51" y="111"/>
                      <a:pt x="51" y="112"/>
                    </a:cubicBezTo>
                    <a:cubicBezTo>
                      <a:pt x="51" y="112"/>
                      <a:pt x="51" y="113"/>
                      <a:pt x="51" y="113"/>
                    </a:cubicBezTo>
                    <a:cubicBezTo>
                      <a:pt x="52" y="113"/>
                      <a:pt x="52" y="113"/>
                      <a:pt x="52" y="113"/>
                    </a:cubicBezTo>
                    <a:cubicBezTo>
                      <a:pt x="53" y="113"/>
                      <a:pt x="53" y="113"/>
                      <a:pt x="53" y="113"/>
                    </a:cubicBezTo>
                    <a:cubicBezTo>
                      <a:pt x="54" y="112"/>
                      <a:pt x="55" y="111"/>
                      <a:pt x="56" y="110"/>
                    </a:cubicBezTo>
                    <a:cubicBezTo>
                      <a:pt x="57" y="109"/>
                      <a:pt x="58" y="108"/>
                      <a:pt x="58" y="108"/>
                    </a:cubicBezTo>
                    <a:cubicBezTo>
                      <a:pt x="58" y="107"/>
                      <a:pt x="58" y="107"/>
                      <a:pt x="58" y="106"/>
                    </a:cubicBezTo>
                    <a:cubicBezTo>
                      <a:pt x="58" y="106"/>
                      <a:pt x="58" y="106"/>
                      <a:pt x="58" y="106"/>
                    </a:cubicBezTo>
                    <a:close/>
                    <a:moveTo>
                      <a:pt x="66" y="114"/>
                    </a:moveTo>
                    <a:cubicBezTo>
                      <a:pt x="67" y="115"/>
                      <a:pt x="67" y="115"/>
                      <a:pt x="67" y="115"/>
                    </a:cubicBezTo>
                    <a:cubicBezTo>
                      <a:pt x="68" y="115"/>
                      <a:pt x="68" y="115"/>
                      <a:pt x="68" y="115"/>
                    </a:cubicBezTo>
                    <a:cubicBezTo>
                      <a:pt x="67" y="113"/>
                      <a:pt x="67" y="113"/>
                      <a:pt x="67" y="113"/>
                    </a:cubicBezTo>
                    <a:cubicBezTo>
                      <a:pt x="68" y="112"/>
                      <a:pt x="68" y="112"/>
                      <a:pt x="68" y="112"/>
                    </a:cubicBezTo>
                    <a:cubicBezTo>
                      <a:pt x="69" y="111"/>
                      <a:pt x="69" y="111"/>
                      <a:pt x="69" y="111"/>
                    </a:cubicBezTo>
                    <a:cubicBezTo>
                      <a:pt x="69" y="110"/>
                      <a:pt x="70" y="110"/>
                      <a:pt x="70" y="110"/>
                    </a:cubicBezTo>
                    <a:cubicBezTo>
                      <a:pt x="70" y="110"/>
                      <a:pt x="70" y="110"/>
                      <a:pt x="70" y="110"/>
                    </a:cubicBezTo>
                    <a:cubicBezTo>
                      <a:pt x="71" y="111"/>
                      <a:pt x="71" y="111"/>
                      <a:pt x="71" y="111"/>
                    </a:cubicBezTo>
                    <a:cubicBezTo>
                      <a:pt x="71" y="111"/>
                      <a:pt x="71" y="111"/>
                      <a:pt x="71" y="111"/>
                    </a:cubicBezTo>
                    <a:cubicBezTo>
                      <a:pt x="70" y="111"/>
                      <a:pt x="70" y="111"/>
                      <a:pt x="70" y="111"/>
                    </a:cubicBezTo>
                    <a:cubicBezTo>
                      <a:pt x="70" y="112"/>
                      <a:pt x="70" y="112"/>
                      <a:pt x="70" y="112"/>
                    </a:cubicBezTo>
                    <a:cubicBezTo>
                      <a:pt x="70" y="112"/>
                      <a:pt x="70" y="112"/>
                      <a:pt x="70" y="113"/>
                    </a:cubicBezTo>
                    <a:cubicBezTo>
                      <a:pt x="70" y="113"/>
                      <a:pt x="70" y="113"/>
                      <a:pt x="70" y="113"/>
                    </a:cubicBezTo>
                    <a:cubicBezTo>
                      <a:pt x="71" y="114"/>
                      <a:pt x="71" y="114"/>
                      <a:pt x="71" y="114"/>
                    </a:cubicBezTo>
                    <a:cubicBezTo>
                      <a:pt x="72" y="114"/>
                      <a:pt x="72" y="114"/>
                      <a:pt x="72" y="113"/>
                    </a:cubicBezTo>
                    <a:cubicBezTo>
                      <a:pt x="73" y="113"/>
                      <a:pt x="73" y="113"/>
                      <a:pt x="72" y="112"/>
                    </a:cubicBezTo>
                    <a:cubicBezTo>
                      <a:pt x="72" y="111"/>
                      <a:pt x="72" y="111"/>
                      <a:pt x="71" y="110"/>
                    </a:cubicBezTo>
                    <a:cubicBezTo>
                      <a:pt x="70" y="109"/>
                      <a:pt x="69" y="109"/>
                      <a:pt x="68" y="109"/>
                    </a:cubicBezTo>
                    <a:cubicBezTo>
                      <a:pt x="67" y="109"/>
                      <a:pt x="66" y="109"/>
                      <a:pt x="65" y="110"/>
                    </a:cubicBezTo>
                    <a:cubicBezTo>
                      <a:pt x="65" y="111"/>
                      <a:pt x="65" y="111"/>
                      <a:pt x="65" y="111"/>
                    </a:cubicBezTo>
                    <a:cubicBezTo>
                      <a:pt x="65" y="111"/>
                      <a:pt x="65" y="111"/>
                      <a:pt x="65" y="111"/>
                    </a:cubicBezTo>
                    <a:cubicBezTo>
                      <a:pt x="63" y="110"/>
                      <a:pt x="63" y="110"/>
                      <a:pt x="63" y="110"/>
                    </a:cubicBezTo>
                    <a:cubicBezTo>
                      <a:pt x="63" y="111"/>
                      <a:pt x="63" y="111"/>
                      <a:pt x="63" y="111"/>
                    </a:cubicBezTo>
                    <a:cubicBezTo>
                      <a:pt x="64" y="112"/>
                      <a:pt x="64" y="112"/>
                      <a:pt x="64" y="112"/>
                    </a:cubicBezTo>
                    <a:cubicBezTo>
                      <a:pt x="59" y="118"/>
                      <a:pt x="59" y="118"/>
                      <a:pt x="59" y="118"/>
                    </a:cubicBezTo>
                    <a:cubicBezTo>
                      <a:pt x="59" y="119"/>
                      <a:pt x="59" y="119"/>
                      <a:pt x="58" y="119"/>
                    </a:cubicBezTo>
                    <a:cubicBezTo>
                      <a:pt x="58" y="119"/>
                      <a:pt x="58" y="119"/>
                      <a:pt x="58" y="119"/>
                    </a:cubicBezTo>
                    <a:cubicBezTo>
                      <a:pt x="58" y="119"/>
                      <a:pt x="57" y="119"/>
                      <a:pt x="57" y="119"/>
                    </a:cubicBezTo>
                    <a:cubicBezTo>
                      <a:pt x="57" y="119"/>
                      <a:pt x="57" y="119"/>
                      <a:pt x="57" y="119"/>
                    </a:cubicBezTo>
                    <a:cubicBezTo>
                      <a:pt x="61" y="123"/>
                      <a:pt x="61" y="123"/>
                      <a:pt x="61" y="123"/>
                    </a:cubicBezTo>
                    <a:cubicBezTo>
                      <a:pt x="62" y="123"/>
                      <a:pt x="62" y="123"/>
                      <a:pt x="62" y="123"/>
                    </a:cubicBezTo>
                    <a:cubicBezTo>
                      <a:pt x="61" y="122"/>
                      <a:pt x="61" y="122"/>
                      <a:pt x="61" y="122"/>
                    </a:cubicBezTo>
                    <a:cubicBezTo>
                      <a:pt x="61" y="121"/>
                      <a:pt x="61" y="121"/>
                      <a:pt x="62" y="120"/>
                    </a:cubicBezTo>
                    <a:cubicBezTo>
                      <a:pt x="66" y="114"/>
                      <a:pt x="66" y="114"/>
                      <a:pt x="66" y="114"/>
                    </a:cubicBezTo>
                    <a:close/>
                    <a:moveTo>
                      <a:pt x="84" y="120"/>
                    </a:moveTo>
                    <a:cubicBezTo>
                      <a:pt x="82" y="125"/>
                      <a:pt x="82" y="125"/>
                      <a:pt x="82" y="125"/>
                    </a:cubicBezTo>
                    <a:cubicBezTo>
                      <a:pt x="81" y="124"/>
                      <a:pt x="81" y="124"/>
                      <a:pt x="81" y="124"/>
                    </a:cubicBezTo>
                    <a:cubicBezTo>
                      <a:pt x="82" y="123"/>
                      <a:pt x="82" y="122"/>
                      <a:pt x="82" y="121"/>
                    </a:cubicBezTo>
                    <a:cubicBezTo>
                      <a:pt x="81" y="120"/>
                      <a:pt x="81" y="119"/>
                      <a:pt x="80" y="118"/>
                    </a:cubicBezTo>
                    <a:cubicBezTo>
                      <a:pt x="79" y="118"/>
                      <a:pt x="79" y="117"/>
                      <a:pt x="78" y="117"/>
                    </a:cubicBezTo>
                    <a:cubicBezTo>
                      <a:pt x="78" y="118"/>
                      <a:pt x="77" y="118"/>
                      <a:pt x="77" y="118"/>
                    </a:cubicBezTo>
                    <a:cubicBezTo>
                      <a:pt x="77" y="119"/>
                      <a:pt x="77" y="119"/>
                      <a:pt x="76" y="119"/>
                    </a:cubicBezTo>
                    <a:cubicBezTo>
                      <a:pt x="76" y="120"/>
                      <a:pt x="77" y="120"/>
                      <a:pt x="77" y="121"/>
                    </a:cubicBezTo>
                    <a:cubicBezTo>
                      <a:pt x="77" y="121"/>
                      <a:pt x="77" y="122"/>
                      <a:pt x="78" y="123"/>
                    </a:cubicBezTo>
                    <a:cubicBezTo>
                      <a:pt x="79" y="125"/>
                      <a:pt x="79" y="127"/>
                      <a:pt x="80" y="128"/>
                    </a:cubicBezTo>
                    <a:cubicBezTo>
                      <a:pt x="80" y="129"/>
                      <a:pt x="79" y="130"/>
                      <a:pt x="79" y="131"/>
                    </a:cubicBezTo>
                    <a:cubicBezTo>
                      <a:pt x="78" y="132"/>
                      <a:pt x="77" y="132"/>
                      <a:pt x="76" y="133"/>
                    </a:cubicBezTo>
                    <a:cubicBezTo>
                      <a:pt x="74" y="133"/>
                      <a:pt x="73" y="132"/>
                      <a:pt x="72" y="131"/>
                    </a:cubicBezTo>
                    <a:cubicBezTo>
                      <a:pt x="71" y="131"/>
                      <a:pt x="71" y="131"/>
                      <a:pt x="71" y="130"/>
                    </a:cubicBezTo>
                    <a:cubicBezTo>
                      <a:pt x="70" y="130"/>
                      <a:pt x="70" y="130"/>
                      <a:pt x="70" y="129"/>
                    </a:cubicBezTo>
                    <a:cubicBezTo>
                      <a:pt x="70" y="129"/>
                      <a:pt x="69" y="128"/>
                      <a:pt x="69" y="128"/>
                    </a:cubicBezTo>
                    <a:cubicBezTo>
                      <a:pt x="69" y="128"/>
                      <a:pt x="69" y="128"/>
                      <a:pt x="68" y="128"/>
                    </a:cubicBezTo>
                    <a:cubicBezTo>
                      <a:pt x="68" y="128"/>
                      <a:pt x="68" y="128"/>
                      <a:pt x="68" y="128"/>
                    </a:cubicBezTo>
                    <a:cubicBezTo>
                      <a:pt x="67" y="128"/>
                      <a:pt x="67" y="128"/>
                      <a:pt x="67" y="128"/>
                    </a:cubicBezTo>
                    <a:cubicBezTo>
                      <a:pt x="71" y="123"/>
                      <a:pt x="71" y="123"/>
                      <a:pt x="71" y="123"/>
                    </a:cubicBezTo>
                    <a:cubicBezTo>
                      <a:pt x="71" y="123"/>
                      <a:pt x="71" y="123"/>
                      <a:pt x="71" y="123"/>
                    </a:cubicBezTo>
                    <a:cubicBezTo>
                      <a:pt x="70" y="125"/>
                      <a:pt x="70" y="126"/>
                      <a:pt x="70" y="128"/>
                    </a:cubicBezTo>
                    <a:cubicBezTo>
                      <a:pt x="71" y="129"/>
                      <a:pt x="71" y="130"/>
                      <a:pt x="72" y="131"/>
                    </a:cubicBezTo>
                    <a:cubicBezTo>
                      <a:pt x="73" y="131"/>
                      <a:pt x="74" y="131"/>
                      <a:pt x="74" y="131"/>
                    </a:cubicBezTo>
                    <a:cubicBezTo>
                      <a:pt x="75" y="131"/>
                      <a:pt x="75" y="131"/>
                      <a:pt x="76" y="130"/>
                    </a:cubicBezTo>
                    <a:cubicBezTo>
                      <a:pt x="76" y="130"/>
                      <a:pt x="76" y="130"/>
                      <a:pt x="76" y="129"/>
                    </a:cubicBezTo>
                    <a:cubicBezTo>
                      <a:pt x="76" y="129"/>
                      <a:pt x="76" y="128"/>
                      <a:pt x="76" y="128"/>
                    </a:cubicBezTo>
                    <a:cubicBezTo>
                      <a:pt x="76" y="127"/>
                      <a:pt x="75" y="127"/>
                      <a:pt x="75" y="126"/>
                    </a:cubicBezTo>
                    <a:cubicBezTo>
                      <a:pt x="74" y="124"/>
                      <a:pt x="74" y="123"/>
                      <a:pt x="73" y="122"/>
                    </a:cubicBezTo>
                    <a:cubicBezTo>
                      <a:pt x="73" y="122"/>
                      <a:pt x="73" y="121"/>
                      <a:pt x="73" y="120"/>
                    </a:cubicBezTo>
                    <a:cubicBezTo>
                      <a:pt x="73" y="119"/>
                      <a:pt x="74" y="119"/>
                      <a:pt x="74" y="118"/>
                    </a:cubicBezTo>
                    <a:cubicBezTo>
                      <a:pt x="75" y="117"/>
                      <a:pt x="76" y="116"/>
                      <a:pt x="77" y="116"/>
                    </a:cubicBezTo>
                    <a:cubicBezTo>
                      <a:pt x="78" y="116"/>
                      <a:pt x="79" y="116"/>
                      <a:pt x="80" y="117"/>
                    </a:cubicBezTo>
                    <a:cubicBezTo>
                      <a:pt x="81" y="117"/>
                      <a:pt x="81" y="118"/>
                      <a:pt x="81" y="118"/>
                    </a:cubicBezTo>
                    <a:cubicBezTo>
                      <a:pt x="82" y="119"/>
                      <a:pt x="82" y="119"/>
                      <a:pt x="82" y="119"/>
                    </a:cubicBezTo>
                    <a:cubicBezTo>
                      <a:pt x="82" y="120"/>
                      <a:pt x="83" y="120"/>
                      <a:pt x="83" y="120"/>
                    </a:cubicBezTo>
                    <a:cubicBezTo>
                      <a:pt x="83" y="121"/>
                      <a:pt x="83" y="121"/>
                      <a:pt x="83" y="121"/>
                    </a:cubicBezTo>
                    <a:cubicBezTo>
                      <a:pt x="83" y="120"/>
                      <a:pt x="84" y="120"/>
                      <a:pt x="84" y="120"/>
                    </a:cubicBezTo>
                    <a:cubicBezTo>
                      <a:pt x="84" y="120"/>
                      <a:pt x="84" y="120"/>
                      <a:pt x="84" y="120"/>
                    </a:cubicBezTo>
                    <a:close/>
                    <a:moveTo>
                      <a:pt x="87" y="138"/>
                    </a:moveTo>
                    <a:cubicBezTo>
                      <a:pt x="87" y="138"/>
                      <a:pt x="86" y="138"/>
                      <a:pt x="86" y="138"/>
                    </a:cubicBezTo>
                    <a:cubicBezTo>
                      <a:pt x="86" y="138"/>
                      <a:pt x="85" y="138"/>
                      <a:pt x="85" y="138"/>
                    </a:cubicBezTo>
                    <a:cubicBezTo>
                      <a:pt x="84" y="138"/>
                      <a:pt x="84" y="137"/>
                      <a:pt x="84" y="137"/>
                    </a:cubicBezTo>
                    <a:cubicBezTo>
                      <a:pt x="84" y="136"/>
                      <a:pt x="84" y="135"/>
                      <a:pt x="84" y="134"/>
                    </a:cubicBezTo>
                    <a:cubicBezTo>
                      <a:pt x="84" y="133"/>
                      <a:pt x="84" y="132"/>
                      <a:pt x="85" y="131"/>
                    </a:cubicBezTo>
                    <a:cubicBezTo>
                      <a:pt x="85" y="130"/>
                      <a:pt x="86" y="130"/>
                      <a:pt x="86" y="129"/>
                    </a:cubicBezTo>
                    <a:cubicBezTo>
                      <a:pt x="87" y="129"/>
                      <a:pt x="87" y="129"/>
                      <a:pt x="88" y="129"/>
                    </a:cubicBezTo>
                    <a:cubicBezTo>
                      <a:pt x="88" y="129"/>
                      <a:pt x="88" y="129"/>
                      <a:pt x="88" y="130"/>
                    </a:cubicBezTo>
                    <a:cubicBezTo>
                      <a:pt x="88" y="130"/>
                      <a:pt x="88" y="130"/>
                      <a:pt x="88" y="131"/>
                    </a:cubicBezTo>
                    <a:cubicBezTo>
                      <a:pt x="87" y="131"/>
                      <a:pt x="87" y="132"/>
                      <a:pt x="87" y="132"/>
                    </a:cubicBezTo>
                    <a:cubicBezTo>
                      <a:pt x="88" y="133"/>
                      <a:pt x="88" y="133"/>
                      <a:pt x="88" y="133"/>
                    </a:cubicBezTo>
                    <a:cubicBezTo>
                      <a:pt x="89" y="134"/>
                      <a:pt x="89" y="134"/>
                      <a:pt x="89" y="134"/>
                    </a:cubicBezTo>
                    <a:cubicBezTo>
                      <a:pt x="90" y="134"/>
                      <a:pt x="90" y="133"/>
                      <a:pt x="90" y="133"/>
                    </a:cubicBezTo>
                    <a:cubicBezTo>
                      <a:pt x="90" y="132"/>
                      <a:pt x="90" y="132"/>
                      <a:pt x="90" y="131"/>
                    </a:cubicBezTo>
                    <a:cubicBezTo>
                      <a:pt x="90" y="130"/>
                      <a:pt x="89" y="129"/>
                      <a:pt x="88" y="129"/>
                    </a:cubicBezTo>
                    <a:cubicBezTo>
                      <a:pt x="87" y="128"/>
                      <a:pt x="85" y="128"/>
                      <a:pt x="84" y="128"/>
                    </a:cubicBezTo>
                    <a:cubicBezTo>
                      <a:pt x="83" y="129"/>
                      <a:pt x="82" y="130"/>
                      <a:pt x="81" y="131"/>
                    </a:cubicBezTo>
                    <a:cubicBezTo>
                      <a:pt x="80" y="133"/>
                      <a:pt x="80" y="134"/>
                      <a:pt x="80" y="136"/>
                    </a:cubicBezTo>
                    <a:cubicBezTo>
                      <a:pt x="81" y="137"/>
                      <a:pt x="81" y="138"/>
                      <a:pt x="83" y="139"/>
                    </a:cubicBezTo>
                    <a:cubicBezTo>
                      <a:pt x="83" y="139"/>
                      <a:pt x="84" y="139"/>
                      <a:pt x="85" y="139"/>
                    </a:cubicBezTo>
                    <a:cubicBezTo>
                      <a:pt x="86" y="139"/>
                      <a:pt x="87" y="139"/>
                      <a:pt x="88" y="138"/>
                    </a:cubicBezTo>
                    <a:cubicBezTo>
                      <a:pt x="87" y="138"/>
                      <a:pt x="87" y="138"/>
                      <a:pt x="87" y="138"/>
                    </a:cubicBezTo>
                    <a:close/>
                    <a:moveTo>
                      <a:pt x="98" y="128"/>
                    </a:moveTo>
                    <a:cubicBezTo>
                      <a:pt x="98" y="128"/>
                      <a:pt x="99" y="129"/>
                      <a:pt x="99" y="129"/>
                    </a:cubicBezTo>
                    <a:cubicBezTo>
                      <a:pt x="99" y="130"/>
                      <a:pt x="99" y="130"/>
                      <a:pt x="99" y="131"/>
                    </a:cubicBezTo>
                    <a:cubicBezTo>
                      <a:pt x="99" y="131"/>
                      <a:pt x="98" y="131"/>
                      <a:pt x="98" y="131"/>
                    </a:cubicBezTo>
                    <a:cubicBezTo>
                      <a:pt x="97" y="132"/>
                      <a:pt x="97" y="132"/>
                      <a:pt x="96" y="131"/>
                    </a:cubicBezTo>
                    <a:cubicBezTo>
                      <a:pt x="96" y="131"/>
                      <a:pt x="96" y="131"/>
                      <a:pt x="96" y="130"/>
                    </a:cubicBezTo>
                    <a:cubicBezTo>
                      <a:pt x="95" y="130"/>
                      <a:pt x="95" y="129"/>
                      <a:pt x="96" y="129"/>
                    </a:cubicBezTo>
                    <a:cubicBezTo>
                      <a:pt x="96" y="128"/>
                      <a:pt x="96" y="128"/>
                      <a:pt x="97" y="128"/>
                    </a:cubicBezTo>
                    <a:cubicBezTo>
                      <a:pt x="97" y="128"/>
                      <a:pt x="98" y="128"/>
                      <a:pt x="98" y="128"/>
                    </a:cubicBezTo>
                    <a:close/>
                    <a:moveTo>
                      <a:pt x="97" y="134"/>
                    </a:moveTo>
                    <a:cubicBezTo>
                      <a:pt x="93" y="142"/>
                      <a:pt x="93" y="142"/>
                      <a:pt x="93" y="142"/>
                    </a:cubicBezTo>
                    <a:cubicBezTo>
                      <a:pt x="93" y="142"/>
                      <a:pt x="93" y="143"/>
                      <a:pt x="93" y="143"/>
                    </a:cubicBezTo>
                    <a:cubicBezTo>
                      <a:pt x="93" y="143"/>
                      <a:pt x="93" y="144"/>
                      <a:pt x="94" y="144"/>
                    </a:cubicBezTo>
                    <a:cubicBezTo>
                      <a:pt x="93" y="144"/>
                      <a:pt x="93" y="144"/>
                      <a:pt x="93" y="144"/>
                    </a:cubicBezTo>
                    <a:cubicBezTo>
                      <a:pt x="88" y="141"/>
                      <a:pt x="88" y="141"/>
                      <a:pt x="88" y="141"/>
                    </a:cubicBezTo>
                    <a:cubicBezTo>
                      <a:pt x="89" y="141"/>
                      <a:pt x="89" y="141"/>
                      <a:pt x="89" y="141"/>
                    </a:cubicBezTo>
                    <a:cubicBezTo>
                      <a:pt x="89" y="141"/>
                      <a:pt x="89" y="141"/>
                      <a:pt x="90" y="141"/>
                    </a:cubicBezTo>
                    <a:cubicBezTo>
                      <a:pt x="90" y="141"/>
                      <a:pt x="90" y="141"/>
                      <a:pt x="90" y="140"/>
                    </a:cubicBezTo>
                    <a:cubicBezTo>
                      <a:pt x="93" y="134"/>
                      <a:pt x="93" y="134"/>
                      <a:pt x="93" y="134"/>
                    </a:cubicBezTo>
                    <a:cubicBezTo>
                      <a:pt x="94" y="134"/>
                      <a:pt x="94" y="133"/>
                      <a:pt x="94" y="133"/>
                    </a:cubicBezTo>
                    <a:cubicBezTo>
                      <a:pt x="94" y="132"/>
                      <a:pt x="93" y="132"/>
                      <a:pt x="93" y="132"/>
                    </a:cubicBezTo>
                    <a:cubicBezTo>
                      <a:pt x="93" y="132"/>
                      <a:pt x="93" y="132"/>
                      <a:pt x="93" y="132"/>
                    </a:cubicBezTo>
                    <a:cubicBezTo>
                      <a:pt x="97" y="134"/>
                      <a:pt x="97" y="134"/>
                      <a:pt x="97" y="134"/>
                    </a:cubicBezTo>
                    <a:close/>
                    <a:moveTo>
                      <a:pt x="106" y="143"/>
                    </a:moveTo>
                    <a:cubicBezTo>
                      <a:pt x="106" y="142"/>
                      <a:pt x="106" y="140"/>
                      <a:pt x="106" y="139"/>
                    </a:cubicBezTo>
                    <a:cubicBezTo>
                      <a:pt x="106" y="138"/>
                      <a:pt x="105" y="137"/>
                      <a:pt x="104" y="137"/>
                    </a:cubicBezTo>
                    <a:cubicBezTo>
                      <a:pt x="103" y="136"/>
                      <a:pt x="102" y="136"/>
                      <a:pt x="100" y="137"/>
                    </a:cubicBezTo>
                    <a:cubicBezTo>
                      <a:pt x="99" y="138"/>
                      <a:pt x="98" y="139"/>
                      <a:pt x="97" y="140"/>
                    </a:cubicBezTo>
                    <a:cubicBezTo>
                      <a:pt x="97" y="142"/>
                      <a:pt x="97" y="143"/>
                      <a:pt x="97" y="144"/>
                    </a:cubicBezTo>
                    <a:cubicBezTo>
                      <a:pt x="97" y="146"/>
                      <a:pt x="98" y="147"/>
                      <a:pt x="100" y="147"/>
                    </a:cubicBezTo>
                    <a:cubicBezTo>
                      <a:pt x="101" y="148"/>
                      <a:pt x="101" y="148"/>
                      <a:pt x="102" y="148"/>
                    </a:cubicBezTo>
                    <a:cubicBezTo>
                      <a:pt x="103" y="147"/>
                      <a:pt x="104" y="147"/>
                      <a:pt x="105" y="146"/>
                    </a:cubicBezTo>
                    <a:cubicBezTo>
                      <a:pt x="105" y="146"/>
                      <a:pt x="105" y="146"/>
                      <a:pt x="105" y="146"/>
                    </a:cubicBezTo>
                    <a:cubicBezTo>
                      <a:pt x="104" y="146"/>
                      <a:pt x="103" y="146"/>
                      <a:pt x="103" y="146"/>
                    </a:cubicBezTo>
                    <a:cubicBezTo>
                      <a:pt x="103" y="147"/>
                      <a:pt x="102" y="147"/>
                      <a:pt x="102" y="146"/>
                    </a:cubicBezTo>
                    <a:cubicBezTo>
                      <a:pt x="101" y="146"/>
                      <a:pt x="101" y="146"/>
                      <a:pt x="100" y="145"/>
                    </a:cubicBezTo>
                    <a:cubicBezTo>
                      <a:pt x="100" y="144"/>
                      <a:pt x="100" y="142"/>
                      <a:pt x="100" y="141"/>
                    </a:cubicBezTo>
                    <a:cubicBezTo>
                      <a:pt x="106" y="143"/>
                      <a:pt x="106" y="143"/>
                      <a:pt x="106" y="143"/>
                    </a:cubicBezTo>
                    <a:close/>
                    <a:moveTo>
                      <a:pt x="104" y="141"/>
                    </a:moveTo>
                    <a:cubicBezTo>
                      <a:pt x="101" y="140"/>
                      <a:pt x="101" y="140"/>
                      <a:pt x="101" y="140"/>
                    </a:cubicBezTo>
                    <a:cubicBezTo>
                      <a:pt x="101" y="140"/>
                      <a:pt x="101" y="140"/>
                      <a:pt x="101" y="140"/>
                    </a:cubicBezTo>
                    <a:cubicBezTo>
                      <a:pt x="101" y="139"/>
                      <a:pt x="102" y="138"/>
                      <a:pt x="102" y="137"/>
                    </a:cubicBezTo>
                    <a:cubicBezTo>
                      <a:pt x="103" y="137"/>
                      <a:pt x="103" y="137"/>
                      <a:pt x="104" y="137"/>
                    </a:cubicBezTo>
                    <a:cubicBezTo>
                      <a:pt x="104" y="137"/>
                      <a:pt x="104" y="137"/>
                      <a:pt x="104" y="138"/>
                    </a:cubicBezTo>
                    <a:cubicBezTo>
                      <a:pt x="104" y="138"/>
                      <a:pt x="104" y="138"/>
                      <a:pt x="104" y="139"/>
                    </a:cubicBezTo>
                    <a:cubicBezTo>
                      <a:pt x="104" y="139"/>
                      <a:pt x="104" y="140"/>
                      <a:pt x="104" y="141"/>
                    </a:cubicBezTo>
                    <a:close/>
                    <a:moveTo>
                      <a:pt x="113" y="141"/>
                    </a:moveTo>
                    <a:cubicBezTo>
                      <a:pt x="113" y="142"/>
                      <a:pt x="113" y="142"/>
                      <a:pt x="113" y="142"/>
                    </a:cubicBezTo>
                    <a:cubicBezTo>
                      <a:pt x="114" y="142"/>
                      <a:pt x="114" y="141"/>
                      <a:pt x="115" y="141"/>
                    </a:cubicBezTo>
                    <a:cubicBezTo>
                      <a:pt x="115" y="141"/>
                      <a:pt x="116" y="141"/>
                      <a:pt x="116" y="141"/>
                    </a:cubicBezTo>
                    <a:cubicBezTo>
                      <a:pt x="117" y="142"/>
                      <a:pt x="118" y="142"/>
                      <a:pt x="118" y="142"/>
                    </a:cubicBezTo>
                    <a:cubicBezTo>
                      <a:pt x="118" y="143"/>
                      <a:pt x="118" y="144"/>
                      <a:pt x="118" y="144"/>
                    </a:cubicBezTo>
                    <a:cubicBezTo>
                      <a:pt x="118" y="145"/>
                      <a:pt x="118" y="145"/>
                      <a:pt x="118" y="147"/>
                    </a:cubicBezTo>
                    <a:cubicBezTo>
                      <a:pt x="116" y="151"/>
                      <a:pt x="116" y="151"/>
                      <a:pt x="116" y="151"/>
                    </a:cubicBezTo>
                    <a:cubicBezTo>
                      <a:pt x="116" y="152"/>
                      <a:pt x="116" y="152"/>
                      <a:pt x="116" y="152"/>
                    </a:cubicBezTo>
                    <a:cubicBezTo>
                      <a:pt x="116" y="153"/>
                      <a:pt x="116" y="153"/>
                      <a:pt x="117" y="153"/>
                    </a:cubicBezTo>
                    <a:cubicBezTo>
                      <a:pt x="117" y="153"/>
                      <a:pt x="117" y="153"/>
                      <a:pt x="117" y="153"/>
                    </a:cubicBezTo>
                    <a:cubicBezTo>
                      <a:pt x="112" y="152"/>
                      <a:pt x="112" y="152"/>
                      <a:pt x="112" y="152"/>
                    </a:cubicBezTo>
                    <a:cubicBezTo>
                      <a:pt x="112" y="151"/>
                      <a:pt x="112" y="151"/>
                      <a:pt x="112" y="151"/>
                    </a:cubicBezTo>
                    <a:cubicBezTo>
                      <a:pt x="112" y="151"/>
                      <a:pt x="113" y="151"/>
                      <a:pt x="113" y="151"/>
                    </a:cubicBezTo>
                    <a:cubicBezTo>
                      <a:pt x="113" y="151"/>
                      <a:pt x="113" y="150"/>
                      <a:pt x="113" y="150"/>
                    </a:cubicBezTo>
                    <a:cubicBezTo>
                      <a:pt x="115" y="145"/>
                      <a:pt x="115" y="145"/>
                      <a:pt x="115" y="145"/>
                    </a:cubicBezTo>
                    <a:cubicBezTo>
                      <a:pt x="115" y="144"/>
                      <a:pt x="115" y="144"/>
                      <a:pt x="115" y="143"/>
                    </a:cubicBezTo>
                    <a:cubicBezTo>
                      <a:pt x="115" y="143"/>
                      <a:pt x="115" y="143"/>
                      <a:pt x="115" y="143"/>
                    </a:cubicBezTo>
                    <a:cubicBezTo>
                      <a:pt x="115" y="143"/>
                      <a:pt x="115" y="142"/>
                      <a:pt x="115" y="142"/>
                    </a:cubicBezTo>
                    <a:cubicBezTo>
                      <a:pt x="114" y="142"/>
                      <a:pt x="113" y="142"/>
                      <a:pt x="113" y="143"/>
                    </a:cubicBezTo>
                    <a:cubicBezTo>
                      <a:pt x="111" y="149"/>
                      <a:pt x="111" y="149"/>
                      <a:pt x="111" y="149"/>
                    </a:cubicBezTo>
                    <a:cubicBezTo>
                      <a:pt x="111" y="150"/>
                      <a:pt x="110" y="150"/>
                      <a:pt x="111" y="150"/>
                    </a:cubicBezTo>
                    <a:cubicBezTo>
                      <a:pt x="111" y="151"/>
                      <a:pt x="111" y="151"/>
                      <a:pt x="111" y="151"/>
                    </a:cubicBezTo>
                    <a:cubicBezTo>
                      <a:pt x="111" y="151"/>
                      <a:pt x="111" y="151"/>
                      <a:pt x="111" y="151"/>
                    </a:cubicBezTo>
                    <a:cubicBezTo>
                      <a:pt x="106" y="150"/>
                      <a:pt x="106" y="150"/>
                      <a:pt x="106" y="150"/>
                    </a:cubicBezTo>
                    <a:cubicBezTo>
                      <a:pt x="106" y="149"/>
                      <a:pt x="106" y="149"/>
                      <a:pt x="106" y="149"/>
                    </a:cubicBezTo>
                    <a:cubicBezTo>
                      <a:pt x="107" y="149"/>
                      <a:pt x="107" y="149"/>
                      <a:pt x="107" y="149"/>
                    </a:cubicBezTo>
                    <a:cubicBezTo>
                      <a:pt x="107" y="149"/>
                      <a:pt x="108" y="149"/>
                      <a:pt x="108" y="148"/>
                    </a:cubicBezTo>
                    <a:cubicBezTo>
                      <a:pt x="110" y="142"/>
                      <a:pt x="110" y="142"/>
                      <a:pt x="110" y="142"/>
                    </a:cubicBezTo>
                    <a:cubicBezTo>
                      <a:pt x="110" y="141"/>
                      <a:pt x="110" y="141"/>
                      <a:pt x="110" y="140"/>
                    </a:cubicBezTo>
                    <a:cubicBezTo>
                      <a:pt x="110" y="140"/>
                      <a:pt x="110" y="140"/>
                      <a:pt x="109" y="140"/>
                    </a:cubicBezTo>
                    <a:cubicBezTo>
                      <a:pt x="109" y="139"/>
                      <a:pt x="109" y="139"/>
                      <a:pt x="109" y="139"/>
                    </a:cubicBezTo>
                    <a:cubicBezTo>
                      <a:pt x="113" y="141"/>
                      <a:pt x="113" y="141"/>
                      <a:pt x="113" y="141"/>
                    </a:cubicBezTo>
                    <a:close/>
                    <a:moveTo>
                      <a:pt x="128" y="153"/>
                    </a:moveTo>
                    <a:cubicBezTo>
                      <a:pt x="129" y="153"/>
                      <a:pt x="129" y="153"/>
                      <a:pt x="129" y="153"/>
                    </a:cubicBezTo>
                    <a:cubicBezTo>
                      <a:pt x="128" y="154"/>
                      <a:pt x="127" y="155"/>
                      <a:pt x="126" y="155"/>
                    </a:cubicBezTo>
                    <a:cubicBezTo>
                      <a:pt x="126" y="155"/>
                      <a:pt x="125" y="155"/>
                      <a:pt x="124" y="155"/>
                    </a:cubicBezTo>
                    <a:cubicBezTo>
                      <a:pt x="123" y="155"/>
                      <a:pt x="122" y="154"/>
                      <a:pt x="121" y="153"/>
                    </a:cubicBezTo>
                    <a:cubicBezTo>
                      <a:pt x="121" y="152"/>
                      <a:pt x="120" y="150"/>
                      <a:pt x="121" y="149"/>
                    </a:cubicBezTo>
                    <a:cubicBezTo>
                      <a:pt x="121" y="147"/>
                      <a:pt x="122" y="146"/>
                      <a:pt x="123" y="145"/>
                    </a:cubicBezTo>
                    <a:cubicBezTo>
                      <a:pt x="124" y="144"/>
                      <a:pt x="125" y="143"/>
                      <a:pt x="127" y="144"/>
                    </a:cubicBezTo>
                    <a:cubicBezTo>
                      <a:pt x="128" y="144"/>
                      <a:pt x="129" y="145"/>
                      <a:pt x="129" y="145"/>
                    </a:cubicBezTo>
                    <a:cubicBezTo>
                      <a:pt x="130" y="146"/>
                      <a:pt x="130" y="147"/>
                      <a:pt x="130" y="147"/>
                    </a:cubicBezTo>
                    <a:cubicBezTo>
                      <a:pt x="130" y="148"/>
                      <a:pt x="129" y="148"/>
                      <a:pt x="129" y="148"/>
                    </a:cubicBezTo>
                    <a:cubicBezTo>
                      <a:pt x="129" y="149"/>
                      <a:pt x="128" y="149"/>
                      <a:pt x="128" y="149"/>
                    </a:cubicBezTo>
                    <a:cubicBezTo>
                      <a:pt x="128" y="148"/>
                      <a:pt x="127" y="148"/>
                      <a:pt x="127" y="148"/>
                    </a:cubicBezTo>
                    <a:cubicBezTo>
                      <a:pt x="127" y="147"/>
                      <a:pt x="127" y="147"/>
                      <a:pt x="127" y="146"/>
                    </a:cubicBezTo>
                    <a:cubicBezTo>
                      <a:pt x="127" y="146"/>
                      <a:pt x="127" y="145"/>
                      <a:pt x="127" y="145"/>
                    </a:cubicBezTo>
                    <a:cubicBezTo>
                      <a:pt x="127" y="145"/>
                      <a:pt x="127" y="145"/>
                      <a:pt x="126" y="145"/>
                    </a:cubicBezTo>
                    <a:cubicBezTo>
                      <a:pt x="126" y="144"/>
                      <a:pt x="126" y="145"/>
                      <a:pt x="125" y="145"/>
                    </a:cubicBezTo>
                    <a:cubicBezTo>
                      <a:pt x="125" y="145"/>
                      <a:pt x="124" y="146"/>
                      <a:pt x="124" y="148"/>
                    </a:cubicBezTo>
                    <a:cubicBezTo>
                      <a:pt x="124" y="149"/>
                      <a:pt x="124" y="150"/>
                      <a:pt x="124" y="151"/>
                    </a:cubicBezTo>
                    <a:cubicBezTo>
                      <a:pt x="124" y="152"/>
                      <a:pt x="124" y="152"/>
                      <a:pt x="125" y="153"/>
                    </a:cubicBezTo>
                    <a:cubicBezTo>
                      <a:pt x="125" y="153"/>
                      <a:pt x="125" y="154"/>
                      <a:pt x="126" y="154"/>
                    </a:cubicBezTo>
                    <a:cubicBezTo>
                      <a:pt x="126" y="154"/>
                      <a:pt x="127" y="154"/>
                      <a:pt x="127" y="154"/>
                    </a:cubicBezTo>
                    <a:cubicBezTo>
                      <a:pt x="127" y="154"/>
                      <a:pt x="128" y="153"/>
                      <a:pt x="128" y="153"/>
                    </a:cubicBezTo>
                    <a:close/>
                    <a:moveTo>
                      <a:pt x="140" y="152"/>
                    </a:moveTo>
                    <a:cubicBezTo>
                      <a:pt x="134" y="151"/>
                      <a:pt x="134" y="151"/>
                      <a:pt x="134" y="151"/>
                    </a:cubicBezTo>
                    <a:cubicBezTo>
                      <a:pt x="134" y="153"/>
                      <a:pt x="134" y="154"/>
                      <a:pt x="135" y="155"/>
                    </a:cubicBezTo>
                    <a:cubicBezTo>
                      <a:pt x="135" y="156"/>
                      <a:pt x="136" y="156"/>
                      <a:pt x="137" y="156"/>
                    </a:cubicBezTo>
                    <a:cubicBezTo>
                      <a:pt x="137" y="156"/>
                      <a:pt x="138" y="156"/>
                      <a:pt x="138" y="156"/>
                    </a:cubicBezTo>
                    <a:cubicBezTo>
                      <a:pt x="138" y="156"/>
                      <a:pt x="139" y="155"/>
                      <a:pt x="139" y="155"/>
                    </a:cubicBezTo>
                    <a:cubicBezTo>
                      <a:pt x="140" y="155"/>
                      <a:pt x="140" y="155"/>
                      <a:pt x="140" y="155"/>
                    </a:cubicBezTo>
                    <a:cubicBezTo>
                      <a:pt x="139" y="156"/>
                      <a:pt x="138" y="157"/>
                      <a:pt x="137" y="157"/>
                    </a:cubicBezTo>
                    <a:cubicBezTo>
                      <a:pt x="137" y="158"/>
                      <a:pt x="136" y="158"/>
                      <a:pt x="135" y="158"/>
                    </a:cubicBezTo>
                    <a:cubicBezTo>
                      <a:pt x="133" y="157"/>
                      <a:pt x="132" y="156"/>
                      <a:pt x="132" y="155"/>
                    </a:cubicBezTo>
                    <a:cubicBezTo>
                      <a:pt x="131" y="154"/>
                      <a:pt x="131" y="153"/>
                      <a:pt x="131" y="151"/>
                    </a:cubicBezTo>
                    <a:cubicBezTo>
                      <a:pt x="132" y="149"/>
                      <a:pt x="132" y="148"/>
                      <a:pt x="134" y="147"/>
                    </a:cubicBezTo>
                    <a:cubicBezTo>
                      <a:pt x="135" y="146"/>
                      <a:pt x="136" y="146"/>
                      <a:pt x="137" y="146"/>
                    </a:cubicBezTo>
                    <a:cubicBezTo>
                      <a:pt x="138" y="146"/>
                      <a:pt x="139" y="147"/>
                      <a:pt x="140" y="148"/>
                    </a:cubicBezTo>
                    <a:cubicBezTo>
                      <a:pt x="140" y="149"/>
                      <a:pt x="140" y="150"/>
                      <a:pt x="140" y="152"/>
                    </a:cubicBezTo>
                    <a:close/>
                    <a:moveTo>
                      <a:pt x="138" y="151"/>
                    </a:moveTo>
                    <a:cubicBezTo>
                      <a:pt x="138" y="150"/>
                      <a:pt x="138" y="149"/>
                      <a:pt x="138" y="148"/>
                    </a:cubicBezTo>
                    <a:cubicBezTo>
                      <a:pt x="138" y="148"/>
                      <a:pt x="138" y="147"/>
                      <a:pt x="137" y="147"/>
                    </a:cubicBezTo>
                    <a:cubicBezTo>
                      <a:pt x="137" y="147"/>
                      <a:pt x="137" y="147"/>
                      <a:pt x="137" y="147"/>
                    </a:cubicBezTo>
                    <a:cubicBezTo>
                      <a:pt x="136" y="147"/>
                      <a:pt x="136" y="147"/>
                      <a:pt x="136" y="147"/>
                    </a:cubicBezTo>
                    <a:cubicBezTo>
                      <a:pt x="135" y="148"/>
                      <a:pt x="135" y="149"/>
                      <a:pt x="135" y="150"/>
                    </a:cubicBezTo>
                    <a:cubicBezTo>
                      <a:pt x="135" y="150"/>
                      <a:pt x="135" y="150"/>
                      <a:pt x="135" y="150"/>
                    </a:cubicBezTo>
                    <a:cubicBezTo>
                      <a:pt x="138" y="151"/>
                      <a:pt x="138" y="151"/>
                      <a:pt x="138" y="151"/>
                    </a:cubicBezTo>
                    <a:close/>
                    <a:moveTo>
                      <a:pt x="152" y="157"/>
                    </a:moveTo>
                    <a:cubicBezTo>
                      <a:pt x="151" y="158"/>
                      <a:pt x="150" y="159"/>
                      <a:pt x="149" y="159"/>
                    </a:cubicBezTo>
                    <a:cubicBezTo>
                      <a:pt x="148" y="159"/>
                      <a:pt x="148" y="159"/>
                      <a:pt x="147" y="158"/>
                    </a:cubicBezTo>
                    <a:cubicBezTo>
                      <a:pt x="147" y="158"/>
                      <a:pt x="147" y="157"/>
                      <a:pt x="147" y="157"/>
                    </a:cubicBezTo>
                    <a:cubicBezTo>
                      <a:pt x="147" y="156"/>
                      <a:pt x="147" y="155"/>
                      <a:pt x="148" y="154"/>
                    </a:cubicBezTo>
                    <a:cubicBezTo>
                      <a:pt x="149" y="154"/>
                      <a:pt x="150" y="153"/>
                      <a:pt x="153" y="152"/>
                    </a:cubicBezTo>
                    <a:cubicBezTo>
                      <a:pt x="153" y="151"/>
                      <a:pt x="153" y="151"/>
                      <a:pt x="153" y="151"/>
                    </a:cubicBezTo>
                    <a:cubicBezTo>
                      <a:pt x="153" y="150"/>
                      <a:pt x="153" y="149"/>
                      <a:pt x="153" y="149"/>
                    </a:cubicBezTo>
                    <a:cubicBezTo>
                      <a:pt x="153" y="149"/>
                      <a:pt x="152" y="149"/>
                      <a:pt x="152" y="149"/>
                    </a:cubicBezTo>
                    <a:cubicBezTo>
                      <a:pt x="152" y="148"/>
                      <a:pt x="152" y="148"/>
                      <a:pt x="151" y="148"/>
                    </a:cubicBezTo>
                    <a:cubicBezTo>
                      <a:pt x="151" y="148"/>
                      <a:pt x="151" y="148"/>
                      <a:pt x="150" y="149"/>
                    </a:cubicBezTo>
                    <a:cubicBezTo>
                      <a:pt x="150" y="149"/>
                      <a:pt x="150" y="149"/>
                      <a:pt x="150" y="149"/>
                    </a:cubicBezTo>
                    <a:cubicBezTo>
                      <a:pt x="150" y="149"/>
                      <a:pt x="150" y="149"/>
                      <a:pt x="150" y="150"/>
                    </a:cubicBezTo>
                    <a:cubicBezTo>
                      <a:pt x="150" y="150"/>
                      <a:pt x="151" y="150"/>
                      <a:pt x="151" y="151"/>
                    </a:cubicBezTo>
                    <a:cubicBezTo>
                      <a:pt x="151" y="151"/>
                      <a:pt x="150" y="151"/>
                      <a:pt x="150" y="152"/>
                    </a:cubicBezTo>
                    <a:cubicBezTo>
                      <a:pt x="150" y="152"/>
                      <a:pt x="149" y="152"/>
                      <a:pt x="149" y="152"/>
                    </a:cubicBezTo>
                    <a:cubicBezTo>
                      <a:pt x="148" y="152"/>
                      <a:pt x="148" y="152"/>
                      <a:pt x="148" y="151"/>
                    </a:cubicBezTo>
                    <a:cubicBezTo>
                      <a:pt x="148" y="151"/>
                      <a:pt x="147" y="151"/>
                      <a:pt x="147" y="150"/>
                    </a:cubicBezTo>
                    <a:cubicBezTo>
                      <a:pt x="147" y="150"/>
                      <a:pt x="148" y="149"/>
                      <a:pt x="148" y="149"/>
                    </a:cubicBezTo>
                    <a:cubicBezTo>
                      <a:pt x="149" y="148"/>
                      <a:pt x="149" y="148"/>
                      <a:pt x="150" y="148"/>
                    </a:cubicBezTo>
                    <a:cubicBezTo>
                      <a:pt x="151" y="148"/>
                      <a:pt x="152" y="147"/>
                      <a:pt x="152" y="148"/>
                    </a:cubicBezTo>
                    <a:cubicBezTo>
                      <a:pt x="153" y="148"/>
                      <a:pt x="154" y="148"/>
                      <a:pt x="155" y="148"/>
                    </a:cubicBezTo>
                    <a:cubicBezTo>
                      <a:pt x="155" y="149"/>
                      <a:pt x="156" y="149"/>
                      <a:pt x="156" y="150"/>
                    </a:cubicBezTo>
                    <a:cubicBezTo>
                      <a:pt x="156" y="150"/>
                      <a:pt x="156" y="151"/>
                      <a:pt x="156" y="152"/>
                    </a:cubicBezTo>
                    <a:cubicBezTo>
                      <a:pt x="155" y="156"/>
                      <a:pt x="155" y="156"/>
                      <a:pt x="155" y="156"/>
                    </a:cubicBezTo>
                    <a:cubicBezTo>
                      <a:pt x="155" y="157"/>
                      <a:pt x="155" y="157"/>
                      <a:pt x="155" y="157"/>
                    </a:cubicBezTo>
                    <a:cubicBezTo>
                      <a:pt x="156" y="158"/>
                      <a:pt x="156" y="158"/>
                      <a:pt x="156" y="158"/>
                    </a:cubicBezTo>
                    <a:cubicBezTo>
                      <a:pt x="156" y="158"/>
                      <a:pt x="156" y="158"/>
                      <a:pt x="156" y="158"/>
                    </a:cubicBezTo>
                    <a:cubicBezTo>
                      <a:pt x="156" y="158"/>
                      <a:pt x="156" y="158"/>
                      <a:pt x="156" y="157"/>
                    </a:cubicBezTo>
                    <a:cubicBezTo>
                      <a:pt x="157" y="158"/>
                      <a:pt x="157" y="158"/>
                      <a:pt x="157" y="158"/>
                    </a:cubicBezTo>
                    <a:cubicBezTo>
                      <a:pt x="156" y="158"/>
                      <a:pt x="156" y="159"/>
                      <a:pt x="156" y="159"/>
                    </a:cubicBezTo>
                    <a:cubicBezTo>
                      <a:pt x="155" y="159"/>
                      <a:pt x="155" y="159"/>
                      <a:pt x="154" y="159"/>
                    </a:cubicBezTo>
                    <a:cubicBezTo>
                      <a:pt x="154" y="159"/>
                      <a:pt x="153" y="159"/>
                      <a:pt x="153" y="159"/>
                    </a:cubicBezTo>
                    <a:cubicBezTo>
                      <a:pt x="152" y="158"/>
                      <a:pt x="152" y="158"/>
                      <a:pt x="152" y="157"/>
                    </a:cubicBezTo>
                    <a:close/>
                    <a:moveTo>
                      <a:pt x="152" y="156"/>
                    </a:moveTo>
                    <a:cubicBezTo>
                      <a:pt x="153" y="153"/>
                      <a:pt x="153" y="153"/>
                      <a:pt x="153" y="153"/>
                    </a:cubicBezTo>
                    <a:cubicBezTo>
                      <a:pt x="152" y="153"/>
                      <a:pt x="151" y="154"/>
                      <a:pt x="150" y="154"/>
                    </a:cubicBezTo>
                    <a:cubicBezTo>
                      <a:pt x="150" y="155"/>
                      <a:pt x="150" y="155"/>
                      <a:pt x="150" y="156"/>
                    </a:cubicBezTo>
                    <a:cubicBezTo>
                      <a:pt x="150" y="156"/>
                      <a:pt x="150" y="156"/>
                      <a:pt x="150" y="157"/>
                    </a:cubicBezTo>
                    <a:cubicBezTo>
                      <a:pt x="150" y="157"/>
                      <a:pt x="151" y="157"/>
                      <a:pt x="151" y="157"/>
                    </a:cubicBezTo>
                    <a:cubicBezTo>
                      <a:pt x="151" y="157"/>
                      <a:pt x="152" y="157"/>
                      <a:pt x="152" y="156"/>
                    </a:cubicBezTo>
                    <a:close/>
                    <a:moveTo>
                      <a:pt x="163" y="148"/>
                    </a:moveTo>
                    <a:cubicBezTo>
                      <a:pt x="163" y="149"/>
                      <a:pt x="163" y="149"/>
                      <a:pt x="163" y="149"/>
                    </a:cubicBezTo>
                    <a:cubicBezTo>
                      <a:pt x="164" y="149"/>
                      <a:pt x="164" y="148"/>
                      <a:pt x="165" y="148"/>
                    </a:cubicBezTo>
                    <a:cubicBezTo>
                      <a:pt x="165" y="148"/>
                      <a:pt x="166" y="148"/>
                      <a:pt x="166" y="148"/>
                    </a:cubicBezTo>
                    <a:cubicBezTo>
                      <a:pt x="167" y="148"/>
                      <a:pt x="168" y="148"/>
                      <a:pt x="168" y="148"/>
                    </a:cubicBezTo>
                    <a:cubicBezTo>
                      <a:pt x="168" y="149"/>
                      <a:pt x="169" y="149"/>
                      <a:pt x="169" y="150"/>
                    </a:cubicBezTo>
                    <a:cubicBezTo>
                      <a:pt x="169" y="150"/>
                      <a:pt x="169" y="151"/>
                      <a:pt x="169" y="152"/>
                    </a:cubicBezTo>
                    <a:cubicBezTo>
                      <a:pt x="169" y="157"/>
                      <a:pt x="169" y="157"/>
                      <a:pt x="169" y="157"/>
                    </a:cubicBezTo>
                    <a:cubicBezTo>
                      <a:pt x="169" y="157"/>
                      <a:pt x="169" y="158"/>
                      <a:pt x="169" y="158"/>
                    </a:cubicBezTo>
                    <a:cubicBezTo>
                      <a:pt x="170" y="158"/>
                      <a:pt x="170" y="159"/>
                      <a:pt x="170" y="159"/>
                    </a:cubicBezTo>
                    <a:cubicBezTo>
                      <a:pt x="170" y="159"/>
                      <a:pt x="170" y="159"/>
                      <a:pt x="170" y="159"/>
                    </a:cubicBezTo>
                    <a:cubicBezTo>
                      <a:pt x="165" y="159"/>
                      <a:pt x="165" y="159"/>
                      <a:pt x="165" y="159"/>
                    </a:cubicBezTo>
                    <a:cubicBezTo>
                      <a:pt x="165" y="159"/>
                      <a:pt x="165" y="159"/>
                      <a:pt x="165" y="159"/>
                    </a:cubicBezTo>
                    <a:cubicBezTo>
                      <a:pt x="165" y="159"/>
                      <a:pt x="166" y="158"/>
                      <a:pt x="166" y="158"/>
                    </a:cubicBezTo>
                    <a:cubicBezTo>
                      <a:pt x="166" y="158"/>
                      <a:pt x="166" y="157"/>
                      <a:pt x="166" y="157"/>
                    </a:cubicBezTo>
                    <a:cubicBezTo>
                      <a:pt x="166" y="152"/>
                      <a:pt x="166" y="152"/>
                      <a:pt x="166" y="152"/>
                    </a:cubicBezTo>
                    <a:cubicBezTo>
                      <a:pt x="166" y="151"/>
                      <a:pt x="166" y="150"/>
                      <a:pt x="166" y="150"/>
                    </a:cubicBezTo>
                    <a:cubicBezTo>
                      <a:pt x="166" y="150"/>
                      <a:pt x="166" y="150"/>
                      <a:pt x="166" y="149"/>
                    </a:cubicBezTo>
                    <a:cubicBezTo>
                      <a:pt x="165" y="149"/>
                      <a:pt x="165" y="149"/>
                      <a:pt x="165" y="149"/>
                    </a:cubicBezTo>
                    <a:cubicBezTo>
                      <a:pt x="164" y="149"/>
                      <a:pt x="164" y="150"/>
                      <a:pt x="163" y="151"/>
                    </a:cubicBezTo>
                    <a:cubicBezTo>
                      <a:pt x="163" y="157"/>
                      <a:pt x="163" y="157"/>
                      <a:pt x="163" y="157"/>
                    </a:cubicBezTo>
                    <a:cubicBezTo>
                      <a:pt x="163" y="158"/>
                      <a:pt x="163" y="158"/>
                      <a:pt x="164" y="158"/>
                    </a:cubicBezTo>
                    <a:cubicBezTo>
                      <a:pt x="164" y="158"/>
                      <a:pt x="164" y="159"/>
                      <a:pt x="164" y="159"/>
                    </a:cubicBezTo>
                    <a:cubicBezTo>
                      <a:pt x="164" y="159"/>
                      <a:pt x="164" y="159"/>
                      <a:pt x="164" y="159"/>
                    </a:cubicBezTo>
                    <a:cubicBezTo>
                      <a:pt x="159" y="159"/>
                      <a:pt x="159" y="159"/>
                      <a:pt x="159" y="159"/>
                    </a:cubicBezTo>
                    <a:cubicBezTo>
                      <a:pt x="159" y="159"/>
                      <a:pt x="159" y="159"/>
                      <a:pt x="159" y="159"/>
                    </a:cubicBezTo>
                    <a:cubicBezTo>
                      <a:pt x="159" y="159"/>
                      <a:pt x="160" y="159"/>
                      <a:pt x="160" y="158"/>
                    </a:cubicBezTo>
                    <a:cubicBezTo>
                      <a:pt x="160" y="158"/>
                      <a:pt x="160" y="158"/>
                      <a:pt x="160" y="157"/>
                    </a:cubicBezTo>
                    <a:cubicBezTo>
                      <a:pt x="160" y="150"/>
                      <a:pt x="160" y="150"/>
                      <a:pt x="160" y="150"/>
                    </a:cubicBezTo>
                    <a:cubicBezTo>
                      <a:pt x="160" y="150"/>
                      <a:pt x="160" y="149"/>
                      <a:pt x="160" y="149"/>
                    </a:cubicBezTo>
                    <a:cubicBezTo>
                      <a:pt x="160" y="149"/>
                      <a:pt x="159" y="149"/>
                      <a:pt x="159" y="149"/>
                    </a:cubicBezTo>
                    <a:cubicBezTo>
                      <a:pt x="159" y="148"/>
                      <a:pt x="159" y="148"/>
                      <a:pt x="159" y="148"/>
                    </a:cubicBezTo>
                    <a:cubicBezTo>
                      <a:pt x="163" y="148"/>
                      <a:pt x="163" y="148"/>
                      <a:pt x="163" y="148"/>
                    </a:cubicBezTo>
                    <a:close/>
                    <a:moveTo>
                      <a:pt x="181" y="142"/>
                    </a:moveTo>
                    <a:cubicBezTo>
                      <a:pt x="183" y="154"/>
                      <a:pt x="183" y="154"/>
                      <a:pt x="183" y="154"/>
                    </a:cubicBezTo>
                    <a:cubicBezTo>
                      <a:pt x="183" y="155"/>
                      <a:pt x="183" y="156"/>
                      <a:pt x="183" y="156"/>
                    </a:cubicBezTo>
                    <a:cubicBezTo>
                      <a:pt x="183" y="156"/>
                      <a:pt x="183" y="156"/>
                      <a:pt x="183" y="156"/>
                    </a:cubicBezTo>
                    <a:cubicBezTo>
                      <a:pt x="184" y="156"/>
                      <a:pt x="184" y="156"/>
                      <a:pt x="184" y="156"/>
                    </a:cubicBezTo>
                    <a:cubicBezTo>
                      <a:pt x="184" y="157"/>
                      <a:pt x="184" y="157"/>
                      <a:pt x="184" y="157"/>
                    </a:cubicBezTo>
                    <a:cubicBezTo>
                      <a:pt x="180" y="158"/>
                      <a:pt x="180" y="158"/>
                      <a:pt x="180" y="158"/>
                    </a:cubicBezTo>
                    <a:cubicBezTo>
                      <a:pt x="180" y="157"/>
                      <a:pt x="180" y="157"/>
                      <a:pt x="180" y="157"/>
                    </a:cubicBezTo>
                    <a:cubicBezTo>
                      <a:pt x="179" y="157"/>
                      <a:pt x="179" y="158"/>
                      <a:pt x="179" y="158"/>
                    </a:cubicBezTo>
                    <a:cubicBezTo>
                      <a:pt x="178" y="158"/>
                      <a:pt x="178" y="159"/>
                      <a:pt x="177" y="159"/>
                    </a:cubicBezTo>
                    <a:cubicBezTo>
                      <a:pt x="176" y="159"/>
                      <a:pt x="175" y="158"/>
                      <a:pt x="174" y="157"/>
                    </a:cubicBezTo>
                    <a:cubicBezTo>
                      <a:pt x="173" y="156"/>
                      <a:pt x="173" y="155"/>
                      <a:pt x="172" y="154"/>
                    </a:cubicBezTo>
                    <a:cubicBezTo>
                      <a:pt x="172" y="152"/>
                      <a:pt x="172" y="151"/>
                      <a:pt x="173" y="150"/>
                    </a:cubicBezTo>
                    <a:cubicBezTo>
                      <a:pt x="173" y="149"/>
                      <a:pt x="173" y="149"/>
                      <a:pt x="174" y="148"/>
                    </a:cubicBezTo>
                    <a:cubicBezTo>
                      <a:pt x="175" y="147"/>
                      <a:pt x="175" y="147"/>
                      <a:pt x="176" y="147"/>
                    </a:cubicBezTo>
                    <a:cubicBezTo>
                      <a:pt x="177" y="147"/>
                      <a:pt x="177" y="147"/>
                      <a:pt x="177" y="147"/>
                    </a:cubicBezTo>
                    <a:cubicBezTo>
                      <a:pt x="178" y="147"/>
                      <a:pt x="178" y="148"/>
                      <a:pt x="179" y="148"/>
                    </a:cubicBezTo>
                    <a:cubicBezTo>
                      <a:pt x="178" y="145"/>
                      <a:pt x="178" y="145"/>
                      <a:pt x="178" y="145"/>
                    </a:cubicBezTo>
                    <a:cubicBezTo>
                      <a:pt x="178" y="144"/>
                      <a:pt x="178" y="143"/>
                      <a:pt x="178" y="143"/>
                    </a:cubicBezTo>
                    <a:cubicBezTo>
                      <a:pt x="178" y="143"/>
                      <a:pt x="178" y="143"/>
                      <a:pt x="178" y="143"/>
                    </a:cubicBezTo>
                    <a:cubicBezTo>
                      <a:pt x="178" y="143"/>
                      <a:pt x="177" y="143"/>
                      <a:pt x="177" y="143"/>
                    </a:cubicBezTo>
                    <a:cubicBezTo>
                      <a:pt x="177" y="142"/>
                      <a:pt x="177" y="142"/>
                      <a:pt x="177" y="142"/>
                    </a:cubicBezTo>
                    <a:cubicBezTo>
                      <a:pt x="181" y="142"/>
                      <a:pt x="181" y="142"/>
                      <a:pt x="181" y="142"/>
                    </a:cubicBezTo>
                    <a:close/>
                    <a:moveTo>
                      <a:pt x="179" y="149"/>
                    </a:moveTo>
                    <a:cubicBezTo>
                      <a:pt x="178" y="148"/>
                      <a:pt x="178" y="148"/>
                      <a:pt x="177" y="148"/>
                    </a:cubicBezTo>
                    <a:cubicBezTo>
                      <a:pt x="177" y="148"/>
                      <a:pt x="176" y="148"/>
                      <a:pt x="176" y="148"/>
                    </a:cubicBezTo>
                    <a:cubicBezTo>
                      <a:pt x="176" y="149"/>
                      <a:pt x="176" y="149"/>
                      <a:pt x="176" y="150"/>
                    </a:cubicBezTo>
                    <a:cubicBezTo>
                      <a:pt x="176" y="150"/>
                      <a:pt x="176" y="151"/>
                      <a:pt x="176" y="153"/>
                    </a:cubicBezTo>
                    <a:cubicBezTo>
                      <a:pt x="176" y="154"/>
                      <a:pt x="176" y="155"/>
                      <a:pt x="176" y="156"/>
                    </a:cubicBezTo>
                    <a:cubicBezTo>
                      <a:pt x="177" y="156"/>
                      <a:pt x="177" y="157"/>
                      <a:pt x="177" y="157"/>
                    </a:cubicBezTo>
                    <a:cubicBezTo>
                      <a:pt x="177" y="157"/>
                      <a:pt x="178" y="157"/>
                      <a:pt x="178" y="157"/>
                    </a:cubicBezTo>
                    <a:cubicBezTo>
                      <a:pt x="179" y="157"/>
                      <a:pt x="179" y="156"/>
                      <a:pt x="180" y="155"/>
                    </a:cubicBezTo>
                    <a:cubicBezTo>
                      <a:pt x="179" y="149"/>
                      <a:pt x="179" y="149"/>
                      <a:pt x="179" y="149"/>
                    </a:cubicBezTo>
                    <a:close/>
                    <a:moveTo>
                      <a:pt x="201" y="138"/>
                    </a:moveTo>
                    <a:cubicBezTo>
                      <a:pt x="202" y="142"/>
                      <a:pt x="202" y="142"/>
                      <a:pt x="202" y="142"/>
                    </a:cubicBezTo>
                    <a:cubicBezTo>
                      <a:pt x="201" y="142"/>
                      <a:pt x="201" y="142"/>
                      <a:pt x="201" y="142"/>
                    </a:cubicBezTo>
                    <a:cubicBezTo>
                      <a:pt x="201" y="141"/>
                      <a:pt x="201" y="140"/>
                      <a:pt x="200" y="140"/>
                    </a:cubicBezTo>
                    <a:cubicBezTo>
                      <a:pt x="200" y="140"/>
                      <a:pt x="199" y="139"/>
                      <a:pt x="199" y="139"/>
                    </a:cubicBezTo>
                    <a:cubicBezTo>
                      <a:pt x="198" y="139"/>
                      <a:pt x="198" y="139"/>
                      <a:pt x="197" y="139"/>
                    </a:cubicBezTo>
                    <a:cubicBezTo>
                      <a:pt x="196" y="140"/>
                      <a:pt x="196" y="140"/>
                      <a:pt x="196" y="140"/>
                    </a:cubicBezTo>
                    <a:cubicBezTo>
                      <a:pt x="199" y="152"/>
                      <a:pt x="199" y="152"/>
                      <a:pt x="199" y="152"/>
                    </a:cubicBezTo>
                    <a:cubicBezTo>
                      <a:pt x="199" y="153"/>
                      <a:pt x="199" y="153"/>
                      <a:pt x="199" y="153"/>
                    </a:cubicBezTo>
                    <a:cubicBezTo>
                      <a:pt x="199" y="153"/>
                      <a:pt x="200" y="154"/>
                      <a:pt x="200" y="154"/>
                    </a:cubicBezTo>
                    <a:cubicBezTo>
                      <a:pt x="200" y="154"/>
                      <a:pt x="200" y="154"/>
                      <a:pt x="201" y="154"/>
                    </a:cubicBezTo>
                    <a:cubicBezTo>
                      <a:pt x="201" y="154"/>
                      <a:pt x="201" y="154"/>
                      <a:pt x="201" y="154"/>
                    </a:cubicBezTo>
                    <a:cubicBezTo>
                      <a:pt x="201" y="154"/>
                      <a:pt x="201" y="154"/>
                      <a:pt x="201" y="154"/>
                    </a:cubicBezTo>
                    <a:cubicBezTo>
                      <a:pt x="194" y="156"/>
                      <a:pt x="194" y="156"/>
                      <a:pt x="194" y="156"/>
                    </a:cubicBezTo>
                    <a:cubicBezTo>
                      <a:pt x="194" y="155"/>
                      <a:pt x="194" y="155"/>
                      <a:pt x="194" y="155"/>
                    </a:cubicBezTo>
                    <a:cubicBezTo>
                      <a:pt x="194" y="155"/>
                      <a:pt x="194" y="155"/>
                      <a:pt x="194" y="155"/>
                    </a:cubicBezTo>
                    <a:cubicBezTo>
                      <a:pt x="195" y="155"/>
                      <a:pt x="195" y="155"/>
                      <a:pt x="195" y="155"/>
                    </a:cubicBezTo>
                    <a:cubicBezTo>
                      <a:pt x="195" y="155"/>
                      <a:pt x="195" y="154"/>
                      <a:pt x="195" y="154"/>
                    </a:cubicBezTo>
                    <a:cubicBezTo>
                      <a:pt x="195" y="154"/>
                      <a:pt x="195" y="153"/>
                      <a:pt x="195" y="153"/>
                    </a:cubicBezTo>
                    <a:cubicBezTo>
                      <a:pt x="193" y="141"/>
                      <a:pt x="193" y="141"/>
                      <a:pt x="193" y="141"/>
                    </a:cubicBezTo>
                    <a:cubicBezTo>
                      <a:pt x="192" y="141"/>
                      <a:pt x="192" y="141"/>
                      <a:pt x="192" y="141"/>
                    </a:cubicBezTo>
                    <a:cubicBezTo>
                      <a:pt x="191" y="141"/>
                      <a:pt x="190" y="142"/>
                      <a:pt x="189" y="142"/>
                    </a:cubicBezTo>
                    <a:cubicBezTo>
                      <a:pt x="189" y="143"/>
                      <a:pt x="189" y="144"/>
                      <a:pt x="189" y="145"/>
                    </a:cubicBezTo>
                    <a:cubicBezTo>
                      <a:pt x="188" y="145"/>
                      <a:pt x="188" y="145"/>
                      <a:pt x="188" y="145"/>
                    </a:cubicBezTo>
                    <a:cubicBezTo>
                      <a:pt x="188" y="141"/>
                      <a:pt x="188" y="141"/>
                      <a:pt x="188" y="141"/>
                    </a:cubicBezTo>
                    <a:cubicBezTo>
                      <a:pt x="201" y="138"/>
                      <a:pt x="201" y="138"/>
                      <a:pt x="201" y="138"/>
                    </a:cubicBezTo>
                    <a:close/>
                    <a:moveTo>
                      <a:pt x="212" y="145"/>
                    </a:moveTo>
                    <a:cubicBezTo>
                      <a:pt x="206" y="147"/>
                      <a:pt x="206" y="147"/>
                      <a:pt x="206" y="147"/>
                    </a:cubicBezTo>
                    <a:cubicBezTo>
                      <a:pt x="207" y="148"/>
                      <a:pt x="207" y="149"/>
                      <a:pt x="208" y="150"/>
                    </a:cubicBezTo>
                    <a:cubicBezTo>
                      <a:pt x="209" y="150"/>
                      <a:pt x="210" y="150"/>
                      <a:pt x="210" y="150"/>
                    </a:cubicBezTo>
                    <a:cubicBezTo>
                      <a:pt x="211" y="150"/>
                      <a:pt x="211" y="150"/>
                      <a:pt x="211" y="149"/>
                    </a:cubicBezTo>
                    <a:cubicBezTo>
                      <a:pt x="212" y="149"/>
                      <a:pt x="212" y="148"/>
                      <a:pt x="212" y="148"/>
                    </a:cubicBezTo>
                    <a:cubicBezTo>
                      <a:pt x="213" y="148"/>
                      <a:pt x="213" y="148"/>
                      <a:pt x="213" y="148"/>
                    </a:cubicBezTo>
                    <a:cubicBezTo>
                      <a:pt x="212" y="149"/>
                      <a:pt x="212" y="150"/>
                      <a:pt x="211" y="151"/>
                    </a:cubicBezTo>
                    <a:cubicBezTo>
                      <a:pt x="211" y="152"/>
                      <a:pt x="210" y="152"/>
                      <a:pt x="209" y="152"/>
                    </a:cubicBezTo>
                    <a:cubicBezTo>
                      <a:pt x="208" y="153"/>
                      <a:pt x="207" y="152"/>
                      <a:pt x="205" y="151"/>
                    </a:cubicBezTo>
                    <a:cubicBezTo>
                      <a:pt x="205" y="151"/>
                      <a:pt x="204" y="149"/>
                      <a:pt x="204" y="148"/>
                    </a:cubicBezTo>
                    <a:cubicBezTo>
                      <a:pt x="203" y="146"/>
                      <a:pt x="203" y="145"/>
                      <a:pt x="204" y="143"/>
                    </a:cubicBezTo>
                    <a:cubicBezTo>
                      <a:pt x="205" y="142"/>
                      <a:pt x="205" y="141"/>
                      <a:pt x="207" y="141"/>
                    </a:cubicBezTo>
                    <a:cubicBezTo>
                      <a:pt x="208" y="140"/>
                      <a:pt x="209" y="141"/>
                      <a:pt x="210" y="141"/>
                    </a:cubicBezTo>
                    <a:cubicBezTo>
                      <a:pt x="211" y="142"/>
                      <a:pt x="211" y="143"/>
                      <a:pt x="212" y="145"/>
                    </a:cubicBezTo>
                    <a:close/>
                    <a:moveTo>
                      <a:pt x="209" y="145"/>
                    </a:moveTo>
                    <a:cubicBezTo>
                      <a:pt x="209" y="144"/>
                      <a:pt x="209" y="143"/>
                      <a:pt x="208" y="142"/>
                    </a:cubicBezTo>
                    <a:cubicBezTo>
                      <a:pt x="208" y="142"/>
                      <a:pt x="208" y="142"/>
                      <a:pt x="207" y="142"/>
                    </a:cubicBezTo>
                    <a:cubicBezTo>
                      <a:pt x="207" y="142"/>
                      <a:pt x="207" y="142"/>
                      <a:pt x="207" y="142"/>
                    </a:cubicBezTo>
                    <a:cubicBezTo>
                      <a:pt x="206" y="142"/>
                      <a:pt x="206" y="142"/>
                      <a:pt x="206" y="142"/>
                    </a:cubicBezTo>
                    <a:cubicBezTo>
                      <a:pt x="206" y="143"/>
                      <a:pt x="206" y="144"/>
                      <a:pt x="206" y="145"/>
                    </a:cubicBezTo>
                    <a:cubicBezTo>
                      <a:pt x="206" y="146"/>
                      <a:pt x="206" y="146"/>
                      <a:pt x="206" y="146"/>
                    </a:cubicBezTo>
                    <a:cubicBezTo>
                      <a:pt x="209" y="145"/>
                      <a:pt x="209" y="145"/>
                      <a:pt x="209" y="145"/>
                    </a:cubicBezTo>
                    <a:close/>
                    <a:moveTo>
                      <a:pt x="223" y="144"/>
                    </a:moveTo>
                    <a:cubicBezTo>
                      <a:pt x="223" y="144"/>
                      <a:pt x="223" y="144"/>
                      <a:pt x="223" y="144"/>
                    </a:cubicBezTo>
                    <a:cubicBezTo>
                      <a:pt x="223" y="145"/>
                      <a:pt x="223" y="146"/>
                      <a:pt x="222" y="147"/>
                    </a:cubicBezTo>
                    <a:cubicBezTo>
                      <a:pt x="222" y="147"/>
                      <a:pt x="221" y="148"/>
                      <a:pt x="220" y="148"/>
                    </a:cubicBezTo>
                    <a:cubicBezTo>
                      <a:pt x="219" y="149"/>
                      <a:pt x="218" y="149"/>
                      <a:pt x="217" y="148"/>
                    </a:cubicBezTo>
                    <a:cubicBezTo>
                      <a:pt x="215" y="147"/>
                      <a:pt x="215" y="146"/>
                      <a:pt x="214" y="145"/>
                    </a:cubicBezTo>
                    <a:cubicBezTo>
                      <a:pt x="213" y="143"/>
                      <a:pt x="213" y="142"/>
                      <a:pt x="214" y="140"/>
                    </a:cubicBezTo>
                    <a:cubicBezTo>
                      <a:pt x="214" y="139"/>
                      <a:pt x="215" y="138"/>
                      <a:pt x="217" y="137"/>
                    </a:cubicBezTo>
                    <a:cubicBezTo>
                      <a:pt x="218" y="137"/>
                      <a:pt x="218" y="137"/>
                      <a:pt x="219" y="137"/>
                    </a:cubicBezTo>
                    <a:cubicBezTo>
                      <a:pt x="220" y="137"/>
                      <a:pt x="221" y="138"/>
                      <a:pt x="221" y="138"/>
                    </a:cubicBezTo>
                    <a:cubicBezTo>
                      <a:pt x="221" y="139"/>
                      <a:pt x="221" y="139"/>
                      <a:pt x="221" y="140"/>
                    </a:cubicBezTo>
                    <a:cubicBezTo>
                      <a:pt x="221" y="140"/>
                      <a:pt x="220" y="140"/>
                      <a:pt x="220" y="140"/>
                    </a:cubicBezTo>
                    <a:cubicBezTo>
                      <a:pt x="220" y="140"/>
                      <a:pt x="219" y="140"/>
                      <a:pt x="219" y="140"/>
                    </a:cubicBezTo>
                    <a:cubicBezTo>
                      <a:pt x="218" y="140"/>
                      <a:pt x="218" y="140"/>
                      <a:pt x="218" y="139"/>
                    </a:cubicBezTo>
                    <a:cubicBezTo>
                      <a:pt x="218" y="138"/>
                      <a:pt x="217" y="138"/>
                      <a:pt x="217" y="138"/>
                    </a:cubicBezTo>
                    <a:cubicBezTo>
                      <a:pt x="217" y="138"/>
                      <a:pt x="217" y="138"/>
                      <a:pt x="216" y="138"/>
                    </a:cubicBezTo>
                    <a:cubicBezTo>
                      <a:pt x="216" y="138"/>
                      <a:pt x="216" y="138"/>
                      <a:pt x="216" y="139"/>
                    </a:cubicBezTo>
                    <a:cubicBezTo>
                      <a:pt x="216" y="140"/>
                      <a:pt x="216" y="141"/>
                      <a:pt x="216" y="142"/>
                    </a:cubicBezTo>
                    <a:cubicBezTo>
                      <a:pt x="217" y="143"/>
                      <a:pt x="217" y="144"/>
                      <a:pt x="218" y="144"/>
                    </a:cubicBezTo>
                    <a:cubicBezTo>
                      <a:pt x="218" y="145"/>
                      <a:pt x="219" y="146"/>
                      <a:pt x="220" y="146"/>
                    </a:cubicBezTo>
                    <a:cubicBezTo>
                      <a:pt x="220" y="146"/>
                      <a:pt x="221" y="146"/>
                      <a:pt x="221" y="146"/>
                    </a:cubicBezTo>
                    <a:cubicBezTo>
                      <a:pt x="221" y="146"/>
                      <a:pt x="222" y="145"/>
                      <a:pt x="222" y="145"/>
                    </a:cubicBezTo>
                    <a:cubicBezTo>
                      <a:pt x="222" y="145"/>
                      <a:pt x="222" y="144"/>
                      <a:pt x="223" y="144"/>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ïŝľîḍè"/>
              <p:cNvSpPr/>
              <p:nvPr/>
            </p:nvSpPr>
            <p:spPr bwMode="auto">
              <a:xfrm>
                <a:off x="3440113" y="3430588"/>
                <a:ext cx="346075" cy="481013"/>
              </a:xfrm>
              <a:custGeom>
                <a:avLst/>
                <a:gdLst>
                  <a:gd name="T0" fmla="*/ 14 w 105"/>
                  <a:gd name="T1" fmla="*/ 134 h 145"/>
                  <a:gd name="T2" fmla="*/ 13 w 105"/>
                  <a:gd name="T3" fmla="*/ 141 h 145"/>
                  <a:gd name="T4" fmla="*/ 8 w 105"/>
                  <a:gd name="T5" fmla="*/ 136 h 145"/>
                  <a:gd name="T6" fmla="*/ 8 w 105"/>
                  <a:gd name="T7" fmla="*/ 144 h 145"/>
                  <a:gd name="T8" fmla="*/ 19 w 105"/>
                  <a:gd name="T9" fmla="*/ 127 h 145"/>
                  <a:gd name="T10" fmla="*/ 20 w 105"/>
                  <a:gd name="T11" fmla="*/ 139 h 145"/>
                  <a:gd name="T12" fmla="*/ 21 w 105"/>
                  <a:gd name="T13" fmla="*/ 127 h 145"/>
                  <a:gd name="T14" fmla="*/ 25 w 105"/>
                  <a:gd name="T15" fmla="*/ 136 h 145"/>
                  <a:gd name="T16" fmla="*/ 23 w 105"/>
                  <a:gd name="T17" fmla="*/ 125 h 145"/>
                  <a:gd name="T18" fmla="*/ 35 w 105"/>
                  <a:gd name="T19" fmla="*/ 120 h 145"/>
                  <a:gd name="T20" fmla="*/ 30 w 105"/>
                  <a:gd name="T21" fmla="*/ 120 h 145"/>
                  <a:gd name="T22" fmla="*/ 36 w 105"/>
                  <a:gd name="T23" fmla="*/ 129 h 145"/>
                  <a:gd name="T24" fmla="*/ 36 w 105"/>
                  <a:gd name="T25" fmla="*/ 109 h 145"/>
                  <a:gd name="T26" fmla="*/ 42 w 105"/>
                  <a:gd name="T27" fmla="*/ 124 h 145"/>
                  <a:gd name="T28" fmla="*/ 44 w 105"/>
                  <a:gd name="T29" fmla="*/ 107 h 145"/>
                  <a:gd name="T30" fmla="*/ 45 w 105"/>
                  <a:gd name="T31" fmla="*/ 115 h 145"/>
                  <a:gd name="T32" fmla="*/ 52 w 105"/>
                  <a:gd name="T33" fmla="*/ 113 h 145"/>
                  <a:gd name="T34" fmla="*/ 45 w 105"/>
                  <a:gd name="T35" fmla="*/ 109 h 145"/>
                  <a:gd name="T36" fmla="*/ 57 w 105"/>
                  <a:gd name="T37" fmla="*/ 105 h 145"/>
                  <a:gd name="T38" fmla="*/ 62 w 105"/>
                  <a:gd name="T39" fmla="*/ 112 h 145"/>
                  <a:gd name="T40" fmla="*/ 59 w 105"/>
                  <a:gd name="T41" fmla="*/ 106 h 145"/>
                  <a:gd name="T42" fmla="*/ 60 w 105"/>
                  <a:gd name="T43" fmla="*/ 100 h 145"/>
                  <a:gd name="T44" fmla="*/ 53 w 105"/>
                  <a:gd name="T45" fmla="*/ 99 h 145"/>
                  <a:gd name="T46" fmla="*/ 53 w 105"/>
                  <a:gd name="T47" fmla="*/ 100 h 145"/>
                  <a:gd name="T48" fmla="*/ 64 w 105"/>
                  <a:gd name="T49" fmla="*/ 109 h 145"/>
                  <a:gd name="T50" fmla="*/ 58 w 105"/>
                  <a:gd name="T51" fmla="*/ 93 h 145"/>
                  <a:gd name="T52" fmla="*/ 62 w 105"/>
                  <a:gd name="T53" fmla="*/ 91 h 145"/>
                  <a:gd name="T54" fmla="*/ 64 w 105"/>
                  <a:gd name="T55" fmla="*/ 84 h 145"/>
                  <a:gd name="T56" fmla="*/ 69 w 105"/>
                  <a:gd name="T57" fmla="*/ 103 h 145"/>
                  <a:gd name="T58" fmla="*/ 70 w 105"/>
                  <a:gd name="T59" fmla="*/ 100 h 145"/>
                  <a:gd name="T60" fmla="*/ 77 w 105"/>
                  <a:gd name="T61" fmla="*/ 74 h 145"/>
                  <a:gd name="T62" fmla="*/ 70 w 105"/>
                  <a:gd name="T63" fmla="*/ 76 h 145"/>
                  <a:gd name="T64" fmla="*/ 78 w 105"/>
                  <a:gd name="T65" fmla="*/ 80 h 145"/>
                  <a:gd name="T66" fmla="*/ 77 w 105"/>
                  <a:gd name="T67" fmla="*/ 63 h 145"/>
                  <a:gd name="T68" fmla="*/ 72 w 105"/>
                  <a:gd name="T69" fmla="*/ 61 h 145"/>
                  <a:gd name="T70" fmla="*/ 74 w 105"/>
                  <a:gd name="T71" fmla="*/ 59 h 145"/>
                  <a:gd name="T72" fmla="*/ 73 w 105"/>
                  <a:gd name="T73" fmla="*/ 69 h 145"/>
                  <a:gd name="T74" fmla="*/ 82 w 105"/>
                  <a:gd name="T75" fmla="*/ 74 h 145"/>
                  <a:gd name="T76" fmla="*/ 84 w 105"/>
                  <a:gd name="T77" fmla="*/ 43 h 145"/>
                  <a:gd name="T78" fmla="*/ 86 w 105"/>
                  <a:gd name="T79" fmla="*/ 55 h 145"/>
                  <a:gd name="T80" fmla="*/ 92 w 105"/>
                  <a:gd name="T81" fmla="*/ 53 h 145"/>
                  <a:gd name="T82" fmla="*/ 79 w 105"/>
                  <a:gd name="T83" fmla="*/ 44 h 145"/>
                  <a:gd name="T84" fmla="*/ 81 w 105"/>
                  <a:gd name="T85" fmla="*/ 40 h 145"/>
                  <a:gd name="T86" fmla="*/ 97 w 105"/>
                  <a:gd name="T87" fmla="*/ 39 h 145"/>
                  <a:gd name="T88" fmla="*/ 88 w 105"/>
                  <a:gd name="T89" fmla="*/ 35 h 145"/>
                  <a:gd name="T90" fmla="*/ 98 w 105"/>
                  <a:gd name="T91" fmla="*/ 33 h 145"/>
                  <a:gd name="T92" fmla="*/ 87 w 105"/>
                  <a:gd name="T93" fmla="*/ 34 h 145"/>
                  <a:gd name="T94" fmla="*/ 88 w 105"/>
                  <a:gd name="T95" fmla="*/ 25 h 145"/>
                  <a:gd name="T96" fmla="*/ 98 w 105"/>
                  <a:gd name="T97" fmla="*/ 27 h 145"/>
                  <a:gd name="T98" fmla="*/ 98 w 105"/>
                  <a:gd name="T99" fmla="*/ 30 h 145"/>
                  <a:gd name="T100" fmla="*/ 93 w 105"/>
                  <a:gd name="T101" fmla="*/ 18 h 145"/>
                  <a:gd name="T102" fmla="*/ 102 w 105"/>
                  <a:gd name="T103" fmla="*/ 13 h 145"/>
                  <a:gd name="T104" fmla="*/ 95 w 105"/>
                  <a:gd name="T105" fmla="*/ 16 h 145"/>
                  <a:gd name="T106" fmla="*/ 101 w 105"/>
                  <a:gd name="T107" fmla="*/ 18 h 145"/>
                  <a:gd name="T108" fmla="*/ 92 w 105"/>
                  <a:gd name="T109" fmla="*/ 22 h 145"/>
                  <a:gd name="T110" fmla="*/ 102 w 105"/>
                  <a:gd name="T111" fmla="*/ 10 h 145"/>
                  <a:gd name="T112" fmla="*/ 95 w 105"/>
                  <a:gd name="T113" fmla="*/ 7 h 145"/>
                  <a:gd name="T114" fmla="*/ 96 w 105"/>
                  <a:gd name="T115" fmla="*/ 10 h 145"/>
                  <a:gd name="T116" fmla="*/ 102 w 105"/>
                  <a:gd name="T117" fmla="*/ 1 h 145"/>
                  <a:gd name="T118" fmla="*/ 105 w 105"/>
                  <a:gd name="T119" fmla="*/ 3 h 145"/>
                  <a:gd name="T120" fmla="*/ 102 w 105"/>
                  <a:gd name="T121" fmla="*/ 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 h="145">
                    <a:moveTo>
                      <a:pt x="4" y="129"/>
                    </a:moveTo>
                    <a:cubicBezTo>
                      <a:pt x="7" y="135"/>
                      <a:pt x="7" y="135"/>
                      <a:pt x="7" y="135"/>
                    </a:cubicBezTo>
                    <a:cubicBezTo>
                      <a:pt x="7" y="134"/>
                      <a:pt x="8" y="133"/>
                      <a:pt x="8" y="133"/>
                    </a:cubicBezTo>
                    <a:cubicBezTo>
                      <a:pt x="8" y="132"/>
                      <a:pt x="9" y="132"/>
                      <a:pt x="9" y="131"/>
                    </a:cubicBezTo>
                    <a:cubicBezTo>
                      <a:pt x="10" y="131"/>
                      <a:pt x="10" y="131"/>
                      <a:pt x="11" y="131"/>
                    </a:cubicBezTo>
                    <a:cubicBezTo>
                      <a:pt x="11" y="131"/>
                      <a:pt x="12" y="132"/>
                      <a:pt x="12" y="132"/>
                    </a:cubicBezTo>
                    <a:cubicBezTo>
                      <a:pt x="13" y="132"/>
                      <a:pt x="13" y="133"/>
                      <a:pt x="14" y="134"/>
                    </a:cubicBezTo>
                    <a:cubicBezTo>
                      <a:pt x="15" y="138"/>
                      <a:pt x="15" y="138"/>
                      <a:pt x="15" y="138"/>
                    </a:cubicBezTo>
                    <a:cubicBezTo>
                      <a:pt x="16" y="139"/>
                      <a:pt x="16" y="139"/>
                      <a:pt x="16" y="139"/>
                    </a:cubicBezTo>
                    <a:cubicBezTo>
                      <a:pt x="17" y="140"/>
                      <a:pt x="17" y="140"/>
                      <a:pt x="17" y="139"/>
                    </a:cubicBezTo>
                    <a:cubicBezTo>
                      <a:pt x="17" y="140"/>
                      <a:pt x="17" y="140"/>
                      <a:pt x="17" y="140"/>
                    </a:cubicBezTo>
                    <a:cubicBezTo>
                      <a:pt x="13" y="142"/>
                      <a:pt x="13" y="142"/>
                      <a:pt x="13" y="142"/>
                    </a:cubicBezTo>
                    <a:cubicBezTo>
                      <a:pt x="13" y="142"/>
                      <a:pt x="13" y="142"/>
                      <a:pt x="13" y="142"/>
                    </a:cubicBezTo>
                    <a:cubicBezTo>
                      <a:pt x="13" y="142"/>
                      <a:pt x="13" y="141"/>
                      <a:pt x="13" y="141"/>
                    </a:cubicBezTo>
                    <a:cubicBezTo>
                      <a:pt x="13" y="141"/>
                      <a:pt x="13" y="140"/>
                      <a:pt x="13" y="140"/>
                    </a:cubicBezTo>
                    <a:cubicBezTo>
                      <a:pt x="10" y="135"/>
                      <a:pt x="10" y="135"/>
                      <a:pt x="10" y="135"/>
                    </a:cubicBezTo>
                    <a:cubicBezTo>
                      <a:pt x="10" y="134"/>
                      <a:pt x="10" y="134"/>
                      <a:pt x="10" y="134"/>
                    </a:cubicBezTo>
                    <a:cubicBezTo>
                      <a:pt x="9" y="134"/>
                      <a:pt x="9" y="133"/>
                      <a:pt x="9" y="133"/>
                    </a:cubicBezTo>
                    <a:cubicBezTo>
                      <a:pt x="9" y="133"/>
                      <a:pt x="9" y="133"/>
                      <a:pt x="9" y="134"/>
                    </a:cubicBezTo>
                    <a:cubicBezTo>
                      <a:pt x="8" y="134"/>
                      <a:pt x="8" y="134"/>
                      <a:pt x="8" y="134"/>
                    </a:cubicBezTo>
                    <a:cubicBezTo>
                      <a:pt x="8" y="135"/>
                      <a:pt x="8" y="135"/>
                      <a:pt x="8" y="136"/>
                    </a:cubicBezTo>
                    <a:cubicBezTo>
                      <a:pt x="10" y="141"/>
                      <a:pt x="10" y="141"/>
                      <a:pt x="10" y="141"/>
                    </a:cubicBezTo>
                    <a:cubicBezTo>
                      <a:pt x="10" y="142"/>
                      <a:pt x="11" y="142"/>
                      <a:pt x="11" y="142"/>
                    </a:cubicBezTo>
                    <a:cubicBezTo>
                      <a:pt x="11" y="142"/>
                      <a:pt x="11" y="142"/>
                      <a:pt x="12" y="142"/>
                    </a:cubicBezTo>
                    <a:cubicBezTo>
                      <a:pt x="12" y="143"/>
                      <a:pt x="12" y="143"/>
                      <a:pt x="12" y="143"/>
                    </a:cubicBezTo>
                    <a:cubicBezTo>
                      <a:pt x="7" y="145"/>
                      <a:pt x="7" y="145"/>
                      <a:pt x="7" y="145"/>
                    </a:cubicBezTo>
                    <a:cubicBezTo>
                      <a:pt x="7" y="145"/>
                      <a:pt x="7" y="145"/>
                      <a:pt x="7" y="145"/>
                    </a:cubicBezTo>
                    <a:cubicBezTo>
                      <a:pt x="8" y="145"/>
                      <a:pt x="8" y="144"/>
                      <a:pt x="8" y="144"/>
                    </a:cubicBezTo>
                    <a:cubicBezTo>
                      <a:pt x="8" y="144"/>
                      <a:pt x="8" y="143"/>
                      <a:pt x="7" y="143"/>
                    </a:cubicBezTo>
                    <a:cubicBezTo>
                      <a:pt x="2" y="132"/>
                      <a:pt x="2" y="132"/>
                      <a:pt x="2" y="132"/>
                    </a:cubicBezTo>
                    <a:cubicBezTo>
                      <a:pt x="2" y="132"/>
                      <a:pt x="2" y="131"/>
                      <a:pt x="2" y="131"/>
                    </a:cubicBezTo>
                    <a:cubicBezTo>
                      <a:pt x="1" y="131"/>
                      <a:pt x="1" y="131"/>
                      <a:pt x="1" y="131"/>
                    </a:cubicBezTo>
                    <a:cubicBezTo>
                      <a:pt x="0" y="131"/>
                      <a:pt x="0" y="131"/>
                      <a:pt x="0" y="131"/>
                    </a:cubicBezTo>
                    <a:cubicBezTo>
                      <a:pt x="4" y="129"/>
                      <a:pt x="4" y="129"/>
                      <a:pt x="4" y="129"/>
                    </a:cubicBezTo>
                    <a:close/>
                    <a:moveTo>
                      <a:pt x="19" y="127"/>
                    </a:moveTo>
                    <a:cubicBezTo>
                      <a:pt x="15" y="129"/>
                      <a:pt x="15" y="129"/>
                      <a:pt x="15" y="129"/>
                    </a:cubicBezTo>
                    <a:cubicBezTo>
                      <a:pt x="15" y="130"/>
                      <a:pt x="15" y="130"/>
                      <a:pt x="15" y="130"/>
                    </a:cubicBezTo>
                    <a:cubicBezTo>
                      <a:pt x="15" y="130"/>
                      <a:pt x="16" y="130"/>
                      <a:pt x="16" y="130"/>
                    </a:cubicBezTo>
                    <a:cubicBezTo>
                      <a:pt x="16" y="130"/>
                      <a:pt x="17" y="130"/>
                      <a:pt x="17" y="131"/>
                    </a:cubicBezTo>
                    <a:cubicBezTo>
                      <a:pt x="20" y="136"/>
                      <a:pt x="20" y="136"/>
                      <a:pt x="20" y="136"/>
                    </a:cubicBezTo>
                    <a:cubicBezTo>
                      <a:pt x="20" y="137"/>
                      <a:pt x="20" y="138"/>
                      <a:pt x="20" y="138"/>
                    </a:cubicBezTo>
                    <a:cubicBezTo>
                      <a:pt x="20" y="138"/>
                      <a:pt x="20" y="138"/>
                      <a:pt x="20" y="139"/>
                    </a:cubicBezTo>
                    <a:cubicBezTo>
                      <a:pt x="20" y="139"/>
                      <a:pt x="20" y="139"/>
                      <a:pt x="20" y="139"/>
                    </a:cubicBezTo>
                    <a:cubicBezTo>
                      <a:pt x="25" y="136"/>
                      <a:pt x="25" y="136"/>
                      <a:pt x="25" y="136"/>
                    </a:cubicBezTo>
                    <a:cubicBezTo>
                      <a:pt x="24" y="136"/>
                      <a:pt x="24" y="136"/>
                      <a:pt x="24" y="136"/>
                    </a:cubicBezTo>
                    <a:cubicBezTo>
                      <a:pt x="24" y="136"/>
                      <a:pt x="24" y="136"/>
                      <a:pt x="23" y="136"/>
                    </a:cubicBezTo>
                    <a:cubicBezTo>
                      <a:pt x="23" y="136"/>
                      <a:pt x="23" y="136"/>
                      <a:pt x="23" y="135"/>
                    </a:cubicBezTo>
                    <a:cubicBezTo>
                      <a:pt x="20" y="130"/>
                      <a:pt x="20" y="130"/>
                      <a:pt x="20" y="130"/>
                    </a:cubicBezTo>
                    <a:cubicBezTo>
                      <a:pt x="20" y="128"/>
                      <a:pt x="20" y="128"/>
                      <a:pt x="21" y="127"/>
                    </a:cubicBezTo>
                    <a:cubicBezTo>
                      <a:pt x="21" y="127"/>
                      <a:pt x="21" y="127"/>
                      <a:pt x="21" y="127"/>
                    </a:cubicBezTo>
                    <a:cubicBezTo>
                      <a:pt x="21" y="127"/>
                      <a:pt x="22" y="127"/>
                      <a:pt x="22" y="128"/>
                    </a:cubicBezTo>
                    <a:cubicBezTo>
                      <a:pt x="22" y="128"/>
                      <a:pt x="22" y="128"/>
                      <a:pt x="23" y="129"/>
                    </a:cubicBezTo>
                    <a:cubicBezTo>
                      <a:pt x="25" y="133"/>
                      <a:pt x="25" y="133"/>
                      <a:pt x="25" y="133"/>
                    </a:cubicBezTo>
                    <a:cubicBezTo>
                      <a:pt x="25" y="134"/>
                      <a:pt x="26" y="135"/>
                      <a:pt x="25" y="135"/>
                    </a:cubicBezTo>
                    <a:cubicBezTo>
                      <a:pt x="25" y="135"/>
                      <a:pt x="25" y="135"/>
                      <a:pt x="25" y="136"/>
                    </a:cubicBezTo>
                    <a:cubicBezTo>
                      <a:pt x="25" y="136"/>
                      <a:pt x="25" y="136"/>
                      <a:pt x="25" y="136"/>
                    </a:cubicBezTo>
                    <a:cubicBezTo>
                      <a:pt x="30" y="133"/>
                      <a:pt x="30" y="133"/>
                      <a:pt x="30" y="133"/>
                    </a:cubicBezTo>
                    <a:cubicBezTo>
                      <a:pt x="30" y="133"/>
                      <a:pt x="30" y="133"/>
                      <a:pt x="30" y="133"/>
                    </a:cubicBezTo>
                    <a:cubicBezTo>
                      <a:pt x="29" y="133"/>
                      <a:pt x="29" y="133"/>
                      <a:pt x="29" y="133"/>
                    </a:cubicBezTo>
                    <a:cubicBezTo>
                      <a:pt x="28" y="133"/>
                      <a:pt x="28" y="133"/>
                      <a:pt x="28" y="132"/>
                    </a:cubicBezTo>
                    <a:cubicBezTo>
                      <a:pt x="26" y="128"/>
                      <a:pt x="26" y="128"/>
                      <a:pt x="26" y="128"/>
                    </a:cubicBezTo>
                    <a:cubicBezTo>
                      <a:pt x="25" y="127"/>
                      <a:pt x="25" y="126"/>
                      <a:pt x="24" y="126"/>
                    </a:cubicBezTo>
                    <a:cubicBezTo>
                      <a:pt x="24" y="125"/>
                      <a:pt x="23" y="125"/>
                      <a:pt x="23" y="125"/>
                    </a:cubicBezTo>
                    <a:cubicBezTo>
                      <a:pt x="22" y="125"/>
                      <a:pt x="22" y="125"/>
                      <a:pt x="21" y="125"/>
                    </a:cubicBezTo>
                    <a:cubicBezTo>
                      <a:pt x="21" y="126"/>
                      <a:pt x="20" y="126"/>
                      <a:pt x="20" y="126"/>
                    </a:cubicBezTo>
                    <a:cubicBezTo>
                      <a:pt x="20" y="127"/>
                      <a:pt x="19" y="128"/>
                      <a:pt x="19" y="128"/>
                    </a:cubicBezTo>
                    <a:cubicBezTo>
                      <a:pt x="19" y="127"/>
                      <a:pt x="19" y="127"/>
                      <a:pt x="19" y="127"/>
                    </a:cubicBezTo>
                    <a:close/>
                    <a:moveTo>
                      <a:pt x="30" y="120"/>
                    </a:moveTo>
                    <a:cubicBezTo>
                      <a:pt x="31" y="119"/>
                      <a:pt x="31" y="119"/>
                      <a:pt x="32" y="119"/>
                    </a:cubicBezTo>
                    <a:cubicBezTo>
                      <a:pt x="33" y="119"/>
                      <a:pt x="34" y="119"/>
                      <a:pt x="35" y="120"/>
                    </a:cubicBezTo>
                    <a:cubicBezTo>
                      <a:pt x="36" y="120"/>
                      <a:pt x="36" y="121"/>
                      <a:pt x="37" y="122"/>
                    </a:cubicBezTo>
                    <a:cubicBezTo>
                      <a:pt x="38" y="123"/>
                      <a:pt x="38" y="124"/>
                      <a:pt x="38" y="126"/>
                    </a:cubicBezTo>
                    <a:cubicBezTo>
                      <a:pt x="38" y="127"/>
                      <a:pt x="38" y="128"/>
                      <a:pt x="36" y="129"/>
                    </a:cubicBezTo>
                    <a:cubicBezTo>
                      <a:pt x="35" y="130"/>
                      <a:pt x="34" y="131"/>
                      <a:pt x="32" y="130"/>
                    </a:cubicBezTo>
                    <a:cubicBezTo>
                      <a:pt x="31" y="130"/>
                      <a:pt x="30" y="129"/>
                      <a:pt x="29" y="128"/>
                    </a:cubicBezTo>
                    <a:cubicBezTo>
                      <a:pt x="28" y="126"/>
                      <a:pt x="28" y="125"/>
                      <a:pt x="28" y="123"/>
                    </a:cubicBezTo>
                    <a:cubicBezTo>
                      <a:pt x="28" y="122"/>
                      <a:pt x="29" y="121"/>
                      <a:pt x="30" y="120"/>
                    </a:cubicBezTo>
                    <a:close/>
                    <a:moveTo>
                      <a:pt x="30" y="121"/>
                    </a:moveTo>
                    <a:cubicBezTo>
                      <a:pt x="31" y="120"/>
                      <a:pt x="31" y="120"/>
                      <a:pt x="31" y="120"/>
                    </a:cubicBezTo>
                    <a:cubicBezTo>
                      <a:pt x="31" y="120"/>
                      <a:pt x="32" y="120"/>
                      <a:pt x="32" y="121"/>
                    </a:cubicBezTo>
                    <a:cubicBezTo>
                      <a:pt x="33" y="121"/>
                      <a:pt x="33" y="122"/>
                      <a:pt x="34" y="123"/>
                    </a:cubicBezTo>
                    <a:cubicBezTo>
                      <a:pt x="35" y="125"/>
                      <a:pt x="36" y="126"/>
                      <a:pt x="36" y="127"/>
                    </a:cubicBezTo>
                    <a:cubicBezTo>
                      <a:pt x="36" y="127"/>
                      <a:pt x="36" y="128"/>
                      <a:pt x="36" y="128"/>
                    </a:cubicBezTo>
                    <a:cubicBezTo>
                      <a:pt x="36" y="128"/>
                      <a:pt x="36" y="129"/>
                      <a:pt x="36" y="129"/>
                    </a:cubicBezTo>
                    <a:cubicBezTo>
                      <a:pt x="35" y="129"/>
                      <a:pt x="35" y="129"/>
                      <a:pt x="35" y="129"/>
                    </a:cubicBezTo>
                    <a:cubicBezTo>
                      <a:pt x="34" y="129"/>
                      <a:pt x="34" y="129"/>
                      <a:pt x="34" y="128"/>
                    </a:cubicBezTo>
                    <a:cubicBezTo>
                      <a:pt x="33" y="128"/>
                      <a:pt x="33" y="127"/>
                      <a:pt x="32" y="126"/>
                    </a:cubicBezTo>
                    <a:cubicBezTo>
                      <a:pt x="31" y="125"/>
                      <a:pt x="31" y="124"/>
                      <a:pt x="30" y="123"/>
                    </a:cubicBezTo>
                    <a:cubicBezTo>
                      <a:pt x="30" y="123"/>
                      <a:pt x="30" y="122"/>
                      <a:pt x="30" y="121"/>
                    </a:cubicBezTo>
                    <a:cubicBezTo>
                      <a:pt x="30" y="121"/>
                      <a:pt x="30" y="121"/>
                      <a:pt x="30" y="121"/>
                    </a:cubicBezTo>
                    <a:close/>
                    <a:moveTo>
                      <a:pt x="36" y="109"/>
                    </a:moveTo>
                    <a:cubicBezTo>
                      <a:pt x="33" y="112"/>
                      <a:pt x="33" y="112"/>
                      <a:pt x="33" y="112"/>
                    </a:cubicBezTo>
                    <a:cubicBezTo>
                      <a:pt x="33" y="112"/>
                      <a:pt x="33" y="112"/>
                      <a:pt x="33" y="112"/>
                    </a:cubicBezTo>
                    <a:cubicBezTo>
                      <a:pt x="33" y="112"/>
                      <a:pt x="34" y="112"/>
                      <a:pt x="34" y="112"/>
                    </a:cubicBezTo>
                    <a:cubicBezTo>
                      <a:pt x="34" y="112"/>
                      <a:pt x="35" y="112"/>
                      <a:pt x="35" y="113"/>
                    </a:cubicBezTo>
                    <a:cubicBezTo>
                      <a:pt x="42" y="122"/>
                      <a:pt x="42" y="122"/>
                      <a:pt x="42" y="122"/>
                    </a:cubicBezTo>
                    <a:cubicBezTo>
                      <a:pt x="42" y="123"/>
                      <a:pt x="42" y="123"/>
                      <a:pt x="42" y="123"/>
                    </a:cubicBezTo>
                    <a:cubicBezTo>
                      <a:pt x="42" y="124"/>
                      <a:pt x="42" y="124"/>
                      <a:pt x="42" y="124"/>
                    </a:cubicBezTo>
                    <a:cubicBezTo>
                      <a:pt x="42" y="125"/>
                      <a:pt x="42" y="125"/>
                      <a:pt x="42" y="125"/>
                    </a:cubicBezTo>
                    <a:cubicBezTo>
                      <a:pt x="47" y="121"/>
                      <a:pt x="47" y="121"/>
                      <a:pt x="47" y="121"/>
                    </a:cubicBezTo>
                    <a:cubicBezTo>
                      <a:pt x="46" y="121"/>
                      <a:pt x="46" y="121"/>
                      <a:pt x="46" y="121"/>
                    </a:cubicBezTo>
                    <a:cubicBezTo>
                      <a:pt x="46" y="121"/>
                      <a:pt x="46" y="121"/>
                      <a:pt x="45" y="121"/>
                    </a:cubicBezTo>
                    <a:cubicBezTo>
                      <a:pt x="45" y="121"/>
                      <a:pt x="45" y="121"/>
                      <a:pt x="44" y="120"/>
                    </a:cubicBezTo>
                    <a:cubicBezTo>
                      <a:pt x="36" y="109"/>
                      <a:pt x="36" y="109"/>
                      <a:pt x="36" y="109"/>
                    </a:cubicBezTo>
                    <a:close/>
                    <a:moveTo>
                      <a:pt x="44" y="107"/>
                    </a:moveTo>
                    <a:cubicBezTo>
                      <a:pt x="45" y="107"/>
                      <a:pt x="46" y="106"/>
                      <a:pt x="47" y="106"/>
                    </a:cubicBezTo>
                    <a:cubicBezTo>
                      <a:pt x="48" y="106"/>
                      <a:pt x="49" y="106"/>
                      <a:pt x="49" y="106"/>
                    </a:cubicBezTo>
                    <a:cubicBezTo>
                      <a:pt x="50" y="107"/>
                      <a:pt x="51" y="107"/>
                      <a:pt x="52" y="108"/>
                    </a:cubicBezTo>
                    <a:cubicBezTo>
                      <a:pt x="53" y="109"/>
                      <a:pt x="53" y="110"/>
                      <a:pt x="54" y="112"/>
                    </a:cubicBezTo>
                    <a:cubicBezTo>
                      <a:pt x="54" y="113"/>
                      <a:pt x="53" y="115"/>
                      <a:pt x="52" y="116"/>
                    </a:cubicBezTo>
                    <a:cubicBezTo>
                      <a:pt x="51" y="117"/>
                      <a:pt x="50" y="117"/>
                      <a:pt x="48" y="117"/>
                    </a:cubicBezTo>
                    <a:cubicBezTo>
                      <a:pt x="47" y="117"/>
                      <a:pt x="46" y="116"/>
                      <a:pt x="45" y="115"/>
                    </a:cubicBezTo>
                    <a:cubicBezTo>
                      <a:pt x="44" y="114"/>
                      <a:pt x="43" y="113"/>
                      <a:pt x="43" y="111"/>
                    </a:cubicBezTo>
                    <a:cubicBezTo>
                      <a:pt x="43" y="110"/>
                      <a:pt x="43" y="108"/>
                      <a:pt x="44" y="107"/>
                    </a:cubicBezTo>
                    <a:close/>
                    <a:moveTo>
                      <a:pt x="45" y="108"/>
                    </a:moveTo>
                    <a:cubicBezTo>
                      <a:pt x="45" y="108"/>
                      <a:pt x="45" y="108"/>
                      <a:pt x="46" y="108"/>
                    </a:cubicBezTo>
                    <a:cubicBezTo>
                      <a:pt x="46" y="107"/>
                      <a:pt x="46" y="108"/>
                      <a:pt x="47" y="108"/>
                    </a:cubicBezTo>
                    <a:cubicBezTo>
                      <a:pt x="47" y="108"/>
                      <a:pt x="48" y="109"/>
                      <a:pt x="49" y="110"/>
                    </a:cubicBezTo>
                    <a:cubicBezTo>
                      <a:pt x="50" y="111"/>
                      <a:pt x="51" y="113"/>
                      <a:pt x="52" y="113"/>
                    </a:cubicBezTo>
                    <a:cubicBezTo>
                      <a:pt x="52" y="114"/>
                      <a:pt x="52" y="114"/>
                      <a:pt x="52" y="114"/>
                    </a:cubicBezTo>
                    <a:cubicBezTo>
                      <a:pt x="52" y="115"/>
                      <a:pt x="52" y="115"/>
                      <a:pt x="52" y="115"/>
                    </a:cubicBezTo>
                    <a:cubicBezTo>
                      <a:pt x="51" y="116"/>
                      <a:pt x="51" y="116"/>
                      <a:pt x="51" y="116"/>
                    </a:cubicBezTo>
                    <a:cubicBezTo>
                      <a:pt x="50" y="116"/>
                      <a:pt x="50" y="115"/>
                      <a:pt x="49" y="115"/>
                    </a:cubicBezTo>
                    <a:cubicBezTo>
                      <a:pt x="49" y="115"/>
                      <a:pt x="48" y="114"/>
                      <a:pt x="48" y="113"/>
                    </a:cubicBezTo>
                    <a:cubicBezTo>
                      <a:pt x="47" y="112"/>
                      <a:pt x="46" y="111"/>
                      <a:pt x="45" y="111"/>
                    </a:cubicBezTo>
                    <a:cubicBezTo>
                      <a:pt x="45" y="110"/>
                      <a:pt x="45" y="109"/>
                      <a:pt x="45" y="109"/>
                    </a:cubicBezTo>
                    <a:cubicBezTo>
                      <a:pt x="45" y="109"/>
                      <a:pt x="45" y="108"/>
                      <a:pt x="45" y="108"/>
                    </a:cubicBezTo>
                    <a:close/>
                    <a:moveTo>
                      <a:pt x="54" y="97"/>
                    </a:moveTo>
                    <a:cubicBezTo>
                      <a:pt x="54" y="98"/>
                      <a:pt x="53" y="98"/>
                      <a:pt x="53" y="99"/>
                    </a:cubicBezTo>
                    <a:cubicBezTo>
                      <a:pt x="52" y="100"/>
                      <a:pt x="51" y="101"/>
                      <a:pt x="51" y="102"/>
                    </a:cubicBezTo>
                    <a:cubicBezTo>
                      <a:pt x="51" y="103"/>
                      <a:pt x="51" y="104"/>
                      <a:pt x="52" y="105"/>
                    </a:cubicBezTo>
                    <a:cubicBezTo>
                      <a:pt x="53" y="105"/>
                      <a:pt x="53" y="106"/>
                      <a:pt x="54" y="106"/>
                    </a:cubicBezTo>
                    <a:cubicBezTo>
                      <a:pt x="55" y="106"/>
                      <a:pt x="56" y="106"/>
                      <a:pt x="57" y="105"/>
                    </a:cubicBezTo>
                    <a:cubicBezTo>
                      <a:pt x="56" y="106"/>
                      <a:pt x="56" y="107"/>
                      <a:pt x="56" y="108"/>
                    </a:cubicBezTo>
                    <a:cubicBezTo>
                      <a:pt x="56" y="108"/>
                      <a:pt x="57" y="109"/>
                      <a:pt x="57" y="109"/>
                    </a:cubicBezTo>
                    <a:cubicBezTo>
                      <a:pt x="58" y="110"/>
                      <a:pt x="58" y="110"/>
                      <a:pt x="59" y="109"/>
                    </a:cubicBezTo>
                    <a:cubicBezTo>
                      <a:pt x="59" y="110"/>
                      <a:pt x="59" y="111"/>
                      <a:pt x="59" y="111"/>
                    </a:cubicBezTo>
                    <a:cubicBezTo>
                      <a:pt x="59" y="111"/>
                      <a:pt x="59" y="112"/>
                      <a:pt x="59" y="112"/>
                    </a:cubicBezTo>
                    <a:cubicBezTo>
                      <a:pt x="60" y="112"/>
                      <a:pt x="60" y="112"/>
                      <a:pt x="60" y="112"/>
                    </a:cubicBezTo>
                    <a:cubicBezTo>
                      <a:pt x="61" y="112"/>
                      <a:pt x="61" y="112"/>
                      <a:pt x="62" y="112"/>
                    </a:cubicBezTo>
                    <a:cubicBezTo>
                      <a:pt x="63" y="111"/>
                      <a:pt x="63" y="111"/>
                      <a:pt x="64" y="110"/>
                    </a:cubicBezTo>
                    <a:cubicBezTo>
                      <a:pt x="65" y="109"/>
                      <a:pt x="66" y="108"/>
                      <a:pt x="66" y="107"/>
                    </a:cubicBezTo>
                    <a:cubicBezTo>
                      <a:pt x="66" y="106"/>
                      <a:pt x="66" y="106"/>
                      <a:pt x="66" y="105"/>
                    </a:cubicBezTo>
                    <a:cubicBezTo>
                      <a:pt x="66" y="104"/>
                      <a:pt x="66" y="104"/>
                      <a:pt x="65" y="103"/>
                    </a:cubicBezTo>
                    <a:cubicBezTo>
                      <a:pt x="65" y="103"/>
                      <a:pt x="64" y="102"/>
                      <a:pt x="63" y="103"/>
                    </a:cubicBezTo>
                    <a:cubicBezTo>
                      <a:pt x="62" y="103"/>
                      <a:pt x="61" y="103"/>
                      <a:pt x="60" y="105"/>
                    </a:cubicBezTo>
                    <a:cubicBezTo>
                      <a:pt x="59" y="106"/>
                      <a:pt x="59" y="106"/>
                      <a:pt x="59" y="106"/>
                    </a:cubicBezTo>
                    <a:cubicBezTo>
                      <a:pt x="59" y="107"/>
                      <a:pt x="58" y="107"/>
                      <a:pt x="58" y="107"/>
                    </a:cubicBezTo>
                    <a:cubicBezTo>
                      <a:pt x="58" y="107"/>
                      <a:pt x="58" y="107"/>
                      <a:pt x="57" y="106"/>
                    </a:cubicBezTo>
                    <a:cubicBezTo>
                      <a:pt x="57" y="106"/>
                      <a:pt x="57" y="106"/>
                      <a:pt x="57" y="106"/>
                    </a:cubicBezTo>
                    <a:cubicBezTo>
                      <a:pt x="57" y="105"/>
                      <a:pt x="57" y="105"/>
                      <a:pt x="57" y="105"/>
                    </a:cubicBezTo>
                    <a:cubicBezTo>
                      <a:pt x="58" y="104"/>
                      <a:pt x="58" y="104"/>
                      <a:pt x="58" y="104"/>
                    </a:cubicBezTo>
                    <a:cubicBezTo>
                      <a:pt x="59" y="103"/>
                      <a:pt x="59" y="103"/>
                      <a:pt x="59" y="102"/>
                    </a:cubicBezTo>
                    <a:cubicBezTo>
                      <a:pt x="60" y="101"/>
                      <a:pt x="60" y="100"/>
                      <a:pt x="60" y="100"/>
                    </a:cubicBezTo>
                    <a:cubicBezTo>
                      <a:pt x="60" y="99"/>
                      <a:pt x="59" y="98"/>
                      <a:pt x="59" y="98"/>
                    </a:cubicBezTo>
                    <a:cubicBezTo>
                      <a:pt x="58" y="98"/>
                      <a:pt x="58" y="97"/>
                      <a:pt x="58" y="97"/>
                    </a:cubicBezTo>
                    <a:cubicBezTo>
                      <a:pt x="57" y="97"/>
                      <a:pt x="57" y="97"/>
                      <a:pt x="56" y="97"/>
                    </a:cubicBezTo>
                    <a:cubicBezTo>
                      <a:pt x="58" y="95"/>
                      <a:pt x="58" y="95"/>
                      <a:pt x="58" y="95"/>
                    </a:cubicBezTo>
                    <a:cubicBezTo>
                      <a:pt x="57" y="95"/>
                      <a:pt x="57" y="95"/>
                      <a:pt x="57" y="95"/>
                    </a:cubicBezTo>
                    <a:cubicBezTo>
                      <a:pt x="54" y="97"/>
                      <a:pt x="54" y="97"/>
                      <a:pt x="54" y="97"/>
                    </a:cubicBezTo>
                    <a:close/>
                    <a:moveTo>
                      <a:pt x="53" y="99"/>
                    </a:moveTo>
                    <a:cubicBezTo>
                      <a:pt x="53" y="99"/>
                      <a:pt x="54" y="98"/>
                      <a:pt x="54" y="99"/>
                    </a:cubicBezTo>
                    <a:cubicBezTo>
                      <a:pt x="55" y="99"/>
                      <a:pt x="56" y="99"/>
                      <a:pt x="57" y="100"/>
                    </a:cubicBezTo>
                    <a:cubicBezTo>
                      <a:pt x="57" y="101"/>
                      <a:pt x="58" y="102"/>
                      <a:pt x="58" y="102"/>
                    </a:cubicBezTo>
                    <a:cubicBezTo>
                      <a:pt x="58" y="103"/>
                      <a:pt x="58" y="103"/>
                      <a:pt x="58" y="104"/>
                    </a:cubicBezTo>
                    <a:cubicBezTo>
                      <a:pt x="57" y="104"/>
                      <a:pt x="57" y="104"/>
                      <a:pt x="57" y="104"/>
                    </a:cubicBezTo>
                    <a:cubicBezTo>
                      <a:pt x="56" y="104"/>
                      <a:pt x="55" y="103"/>
                      <a:pt x="55" y="103"/>
                    </a:cubicBezTo>
                    <a:cubicBezTo>
                      <a:pt x="54" y="102"/>
                      <a:pt x="53" y="101"/>
                      <a:pt x="53" y="100"/>
                    </a:cubicBezTo>
                    <a:cubicBezTo>
                      <a:pt x="53" y="100"/>
                      <a:pt x="53" y="99"/>
                      <a:pt x="53" y="99"/>
                    </a:cubicBezTo>
                    <a:close/>
                    <a:moveTo>
                      <a:pt x="61" y="108"/>
                    </a:moveTo>
                    <a:cubicBezTo>
                      <a:pt x="62" y="107"/>
                      <a:pt x="63" y="106"/>
                      <a:pt x="63" y="106"/>
                    </a:cubicBezTo>
                    <a:cubicBezTo>
                      <a:pt x="64" y="105"/>
                      <a:pt x="64" y="105"/>
                      <a:pt x="64" y="105"/>
                    </a:cubicBezTo>
                    <a:cubicBezTo>
                      <a:pt x="65" y="105"/>
                      <a:pt x="65" y="105"/>
                      <a:pt x="65" y="105"/>
                    </a:cubicBezTo>
                    <a:cubicBezTo>
                      <a:pt x="65" y="106"/>
                      <a:pt x="65" y="106"/>
                      <a:pt x="65" y="107"/>
                    </a:cubicBezTo>
                    <a:cubicBezTo>
                      <a:pt x="65" y="108"/>
                      <a:pt x="64" y="108"/>
                      <a:pt x="64" y="109"/>
                    </a:cubicBezTo>
                    <a:cubicBezTo>
                      <a:pt x="63" y="110"/>
                      <a:pt x="62" y="111"/>
                      <a:pt x="62" y="111"/>
                    </a:cubicBezTo>
                    <a:cubicBezTo>
                      <a:pt x="61" y="111"/>
                      <a:pt x="61" y="111"/>
                      <a:pt x="60" y="110"/>
                    </a:cubicBezTo>
                    <a:cubicBezTo>
                      <a:pt x="60" y="110"/>
                      <a:pt x="60" y="110"/>
                      <a:pt x="60" y="109"/>
                    </a:cubicBezTo>
                    <a:cubicBezTo>
                      <a:pt x="60" y="109"/>
                      <a:pt x="61" y="109"/>
                      <a:pt x="61" y="108"/>
                    </a:cubicBezTo>
                    <a:close/>
                    <a:moveTo>
                      <a:pt x="69" y="96"/>
                    </a:moveTo>
                    <a:cubicBezTo>
                      <a:pt x="61" y="94"/>
                      <a:pt x="61" y="94"/>
                      <a:pt x="61" y="94"/>
                    </a:cubicBezTo>
                    <a:cubicBezTo>
                      <a:pt x="60" y="94"/>
                      <a:pt x="59" y="93"/>
                      <a:pt x="58" y="93"/>
                    </a:cubicBezTo>
                    <a:cubicBezTo>
                      <a:pt x="58" y="93"/>
                      <a:pt x="58" y="94"/>
                      <a:pt x="57" y="94"/>
                    </a:cubicBezTo>
                    <a:cubicBezTo>
                      <a:pt x="57" y="93"/>
                      <a:pt x="57" y="93"/>
                      <a:pt x="57" y="93"/>
                    </a:cubicBezTo>
                    <a:cubicBezTo>
                      <a:pt x="61" y="89"/>
                      <a:pt x="61" y="89"/>
                      <a:pt x="61" y="89"/>
                    </a:cubicBezTo>
                    <a:cubicBezTo>
                      <a:pt x="61" y="89"/>
                      <a:pt x="61" y="89"/>
                      <a:pt x="61" y="89"/>
                    </a:cubicBezTo>
                    <a:cubicBezTo>
                      <a:pt x="61" y="89"/>
                      <a:pt x="61" y="90"/>
                      <a:pt x="61" y="90"/>
                    </a:cubicBezTo>
                    <a:cubicBezTo>
                      <a:pt x="61" y="90"/>
                      <a:pt x="61" y="90"/>
                      <a:pt x="61" y="90"/>
                    </a:cubicBezTo>
                    <a:cubicBezTo>
                      <a:pt x="61" y="91"/>
                      <a:pt x="62" y="91"/>
                      <a:pt x="62" y="91"/>
                    </a:cubicBezTo>
                    <a:cubicBezTo>
                      <a:pt x="67" y="92"/>
                      <a:pt x="67" y="92"/>
                      <a:pt x="67" y="92"/>
                    </a:cubicBezTo>
                    <a:cubicBezTo>
                      <a:pt x="65" y="89"/>
                      <a:pt x="65" y="89"/>
                      <a:pt x="65" y="89"/>
                    </a:cubicBezTo>
                    <a:cubicBezTo>
                      <a:pt x="64" y="88"/>
                      <a:pt x="64" y="87"/>
                      <a:pt x="64" y="87"/>
                    </a:cubicBezTo>
                    <a:cubicBezTo>
                      <a:pt x="63" y="87"/>
                      <a:pt x="63" y="87"/>
                      <a:pt x="63" y="87"/>
                    </a:cubicBezTo>
                    <a:cubicBezTo>
                      <a:pt x="63" y="87"/>
                      <a:pt x="62" y="87"/>
                      <a:pt x="62" y="87"/>
                    </a:cubicBezTo>
                    <a:cubicBezTo>
                      <a:pt x="62" y="87"/>
                      <a:pt x="62" y="87"/>
                      <a:pt x="62" y="87"/>
                    </a:cubicBezTo>
                    <a:cubicBezTo>
                      <a:pt x="64" y="84"/>
                      <a:pt x="64" y="84"/>
                      <a:pt x="64" y="84"/>
                    </a:cubicBezTo>
                    <a:cubicBezTo>
                      <a:pt x="64" y="85"/>
                      <a:pt x="64" y="85"/>
                      <a:pt x="64" y="85"/>
                    </a:cubicBezTo>
                    <a:cubicBezTo>
                      <a:pt x="64" y="85"/>
                      <a:pt x="64" y="85"/>
                      <a:pt x="64" y="86"/>
                    </a:cubicBezTo>
                    <a:cubicBezTo>
                      <a:pt x="64" y="86"/>
                      <a:pt x="65" y="87"/>
                      <a:pt x="65" y="88"/>
                    </a:cubicBezTo>
                    <a:cubicBezTo>
                      <a:pt x="69" y="96"/>
                      <a:pt x="69" y="96"/>
                      <a:pt x="69" y="96"/>
                    </a:cubicBezTo>
                    <a:cubicBezTo>
                      <a:pt x="70" y="98"/>
                      <a:pt x="71" y="99"/>
                      <a:pt x="71" y="99"/>
                    </a:cubicBezTo>
                    <a:cubicBezTo>
                      <a:pt x="71" y="100"/>
                      <a:pt x="71" y="101"/>
                      <a:pt x="71" y="102"/>
                    </a:cubicBezTo>
                    <a:cubicBezTo>
                      <a:pt x="70" y="102"/>
                      <a:pt x="70" y="102"/>
                      <a:pt x="69" y="103"/>
                    </a:cubicBezTo>
                    <a:cubicBezTo>
                      <a:pt x="69" y="103"/>
                      <a:pt x="68" y="102"/>
                      <a:pt x="68" y="102"/>
                    </a:cubicBezTo>
                    <a:cubicBezTo>
                      <a:pt x="68" y="102"/>
                      <a:pt x="67" y="102"/>
                      <a:pt x="67" y="101"/>
                    </a:cubicBezTo>
                    <a:cubicBezTo>
                      <a:pt x="67" y="101"/>
                      <a:pt x="67" y="100"/>
                      <a:pt x="68" y="100"/>
                    </a:cubicBezTo>
                    <a:cubicBezTo>
                      <a:pt x="68" y="100"/>
                      <a:pt x="68" y="100"/>
                      <a:pt x="69" y="100"/>
                    </a:cubicBezTo>
                    <a:cubicBezTo>
                      <a:pt x="69" y="99"/>
                      <a:pt x="69" y="100"/>
                      <a:pt x="70" y="100"/>
                    </a:cubicBezTo>
                    <a:cubicBezTo>
                      <a:pt x="70" y="100"/>
                      <a:pt x="70" y="100"/>
                      <a:pt x="70" y="100"/>
                    </a:cubicBezTo>
                    <a:cubicBezTo>
                      <a:pt x="70" y="100"/>
                      <a:pt x="70" y="100"/>
                      <a:pt x="70" y="100"/>
                    </a:cubicBezTo>
                    <a:cubicBezTo>
                      <a:pt x="70" y="100"/>
                      <a:pt x="71" y="100"/>
                      <a:pt x="70" y="99"/>
                    </a:cubicBezTo>
                    <a:cubicBezTo>
                      <a:pt x="70" y="99"/>
                      <a:pt x="70" y="98"/>
                      <a:pt x="69" y="97"/>
                    </a:cubicBezTo>
                    <a:cubicBezTo>
                      <a:pt x="69" y="96"/>
                      <a:pt x="69" y="96"/>
                      <a:pt x="69" y="96"/>
                    </a:cubicBezTo>
                    <a:close/>
                    <a:moveTo>
                      <a:pt x="69" y="75"/>
                    </a:moveTo>
                    <a:cubicBezTo>
                      <a:pt x="70" y="74"/>
                      <a:pt x="70" y="74"/>
                      <a:pt x="71" y="73"/>
                    </a:cubicBezTo>
                    <a:cubicBezTo>
                      <a:pt x="72" y="73"/>
                      <a:pt x="73" y="73"/>
                      <a:pt x="74" y="73"/>
                    </a:cubicBezTo>
                    <a:cubicBezTo>
                      <a:pt x="75" y="73"/>
                      <a:pt x="76" y="73"/>
                      <a:pt x="77" y="74"/>
                    </a:cubicBezTo>
                    <a:cubicBezTo>
                      <a:pt x="78" y="74"/>
                      <a:pt x="79" y="75"/>
                      <a:pt x="79" y="77"/>
                    </a:cubicBezTo>
                    <a:cubicBezTo>
                      <a:pt x="80" y="78"/>
                      <a:pt x="80" y="80"/>
                      <a:pt x="79" y="81"/>
                    </a:cubicBezTo>
                    <a:cubicBezTo>
                      <a:pt x="78" y="83"/>
                      <a:pt x="77" y="83"/>
                      <a:pt x="76" y="84"/>
                    </a:cubicBezTo>
                    <a:cubicBezTo>
                      <a:pt x="74" y="84"/>
                      <a:pt x="73" y="83"/>
                      <a:pt x="72" y="83"/>
                    </a:cubicBezTo>
                    <a:cubicBezTo>
                      <a:pt x="70" y="82"/>
                      <a:pt x="69" y="81"/>
                      <a:pt x="69" y="79"/>
                    </a:cubicBezTo>
                    <a:cubicBezTo>
                      <a:pt x="68" y="78"/>
                      <a:pt x="68" y="77"/>
                      <a:pt x="69" y="75"/>
                    </a:cubicBezTo>
                    <a:close/>
                    <a:moveTo>
                      <a:pt x="70" y="76"/>
                    </a:moveTo>
                    <a:cubicBezTo>
                      <a:pt x="70" y="76"/>
                      <a:pt x="70" y="76"/>
                      <a:pt x="70" y="77"/>
                    </a:cubicBezTo>
                    <a:cubicBezTo>
                      <a:pt x="70" y="77"/>
                      <a:pt x="70" y="78"/>
                      <a:pt x="71" y="78"/>
                    </a:cubicBezTo>
                    <a:cubicBezTo>
                      <a:pt x="72" y="79"/>
                      <a:pt x="73" y="79"/>
                      <a:pt x="74" y="80"/>
                    </a:cubicBezTo>
                    <a:cubicBezTo>
                      <a:pt x="75" y="81"/>
                      <a:pt x="75" y="81"/>
                      <a:pt x="76" y="81"/>
                    </a:cubicBezTo>
                    <a:cubicBezTo>
                      <a:pt x="77" y="81"/>
                      <a:pt x="77" y="81"/>
                      <a:pt x="77" y="81"/>
                    </a:cubicBezTo>
                    <a:cubicBezTo>
                      <a:pt x="78" y="81"/>
                      <a:pt x="78" y="81"/>
                      <a:pt x="78" y="81"/>
                    </a:cubicBezTo>
                    <a:cubicBezTo>
                      <a:pt x="78" y="80"/>
                      <a:pt x="78" y="80"/>
                      <a:pt x="78" y="80"/>
                    </a:cubicBezTo>
                    <a:cubicBezTo>
                      <a:pt x="78" y="79"/>
                      <a:pt x="78" y="79"/>
                      <a:pt x="78" y="79"/>
                    </a:cubicBezTo>
                    <a:cubicBezTo>
                      <a:pt x="77" y="78"/>
                      <a:pt x="76" y="77"/>
                      <a:pt x="74" y="76"/>
                    </a:cubicBezTo>
                    <a:cubicBezTo>
                      <a:pt x="73" y="76"/>
                      <a:pt x="72" y="75"/>
                      <a:pt x="72" y="75"/>
                    </a:cubicBezTo>
                    <a:cubicBezTo>
                      <a:pt x="71" y="75"/>
                      <a:pt x="71" y="75"/>
                      <a:pt x="70" y="75"/>
                    </a:cubicBezTo>
                    <a:cubicBezTo>
                      <a:pt x="70" y="75"/>
                      <a:pt x="70" y="75"/>
                      <a:pt x="70" y="76"/>
                    </a:cubicBezTo>
                    <a:close/>
                    <a:moveTo>
                      <a:pt x="76" y="65"/>
                    </a:moveTo>
                    <a:cubicBezTo>
                      <a:pt x="77" y="63"/>
                      <a:pt x="77" y="63"/>
                      <a:pt x="77" y="63"/>
                    </a:cubicBezTo>
                    <a:cubicBezTo>
                      <a:pt x="76" y="63"/>
                      <a:pt x="76" y="63"/>
                      <a:pt x="76" y="63"/>
                    </a:cubicBezTo>
                    <a:cubicBezTo>
                      <a:pt x="75" y="64"/>
                      <a:pt x="75" y="64"/>
                      <a:pt x="75" y="64"/>
                    </a:cubicBezTo>
                    <a:cubicBezTo>
                      <a:pt x="74" y="64"/>
                      <a:pt x="74" y="64"/>
                      <a:pt x="74" y="64"/>
                    </a:cubicBezTo>
                    <a:cubicBezTo>
                      <a:pt x="72" y="63"/>
                      <a:pt x="72" y="63"/>
                      <a:pt x="72" y="63"/>
                    </a:cubicBezTo>
                    <a:cubicBezTo>
                      <a:pt x="72" y="63"/>
                      <a:pt x="72" y="62"/>
                      <a:pt x="72" y="62"/>
                    </a:cubicBezTo>
                    <a:cubicBezTo>
                      <a:pt x="71" y="62"/>
                      <a:pt x="71" y="62"/>
                      <a:pt x="72" y="61"/>
                    </a:cubicBezTo>
                    <a:cubicBezTo>
                      <a:pt x="72" y="61"/>
                      <a:pt x="72" y="61"/>
                      <a:pt x="72" y="61"/>
                    </a:cubicBezTo>
                    <a:cubicBezTo>
                      <a:pt x="72" y="61"/>
                      <a:pt x="72" y="61"/>
                      <a:pt x="72" y="61"/>
                    </a:cubicBezTo>
                    <a:cubicBezTo>
                      <a:pt x="72" y="61"/>
                      <a:pt x="73" y="61"/>
                      <a:pt x="73" y="61"/>
                    </a:cubicBezTo>
                    <a:cubicBezTo>
                      <a:pt x="73" y="62"/>
                      <a:pt x="73" y="62"/>
                      <a:pt x="73" y="62"/>
                    </a:cubicBezTo>
                    <a:cubicBezTo>
                      <a:pt x="73" y="62"/>
                      <a:pt x="73" y="62"/>
                      <a:pt x="74" y="62"/>
                    </a:cubicBezTo>
                    <a:cubicBezTo>
                      <a:pt x="74" y="62"/>
                      <a:pt x="74" y="61"/>
                      <a:pt x="74" y="61"/>
                    </a:cubicBezTo>
                    <a:cubicBezTo>
                      <a:pt x="75" y="61"/>
                      <a:pt x="75" y="60"/>
                      <a:pt x="75" y="60"/>
                    </a:cubicBezTo>
                    <a:cubicBezTo>
                      <a:pt x="75" y="59"/>
                      <a:pt x="74" y="59"/>
                      <a:pt x="74" y="59"/>
                    </a:cubicBezTo>
                    <a:cubicBezTo>
                      <a:pt x="74" y="59"/>
                      <a:pt x="73" y="59"/>
                      <a:pt x="73" y="59"/>
                    </a:cubicBezTo>
                    <a:cubicBezTo>
                      <a:pt x="72" y="59"/>
                      <a:pt x="72" y="60"/>
                      <a:pt x="71" y="61"/>
                    </a:cubicBezTo>
                    <a:cubicBezTo>
                      <a:pt x="71" y="62"/>
                      <a:pt x="70" y="63"/>
                      <a:pt x="71" y="64"/>
                    </a:cubicBezTo>
                    <a:cubicBezTo>
                      <a:pt x="71" y="65"/>
                      <a:pt x="72" y="66"/>
                      <a:pt x="73" y="67"/>
                    </a:cubicBezTo>
                    <a:cubicBezTo>
                      <a:pt x="73" y="67"/>
                      <a:pt x="73" y="67"/>
                      <a:pt x="73" y="67"/>
                    </a:cubicBezTo>
                    <a:cubicBezTo>
                      <a:pt x="74" y="67"/>
                      <a:pt x="74" y="67"/>
                      <a:pt x="74" y="67"/>
                    </a:cubicBezTo>
                    <a:cubicBezTo>
                      <a:pt x="73" y="69"/>
                      <a:pt x="73" y="69"/>
                      <a:pt x="73" y="69"/>
                    </a:cubicBezTo>
                    <a:cubicBezTo>
                      <a:pt x="74" y="69"/>
                      <a:pt x="74" y="69"/>
                      <a:pt x="74" y="69"/>
                    </a:cubicBezTo>
                    <a:cubicBezTo>
                      <a:pt x="75" y="68"/>
                      <a:pt x="75" y="68"/>
                      <a:pt x="75" y="68"/>
                    </a:cubicBezTo>
                    <a:cubicBezTo>
                      <a:pt x="81" y="71"/>
                      <a:pt x="81" y="71"/>
                      <a:pt x="81" y="71"/>
                    </a:cubicBezTo>
                    <a:cubicBezTo>
                      <a:pt x="82" y="72"/>
                      <a:pt x="82" y="72"/>
                      <a:pt x="82" y="72"/>
                    </a:cubicBezTo>
                    <a:cubicBezTo>
                      <a:pt x="82" y="72"/>
                      <a:pt x="82" y="72"/>
                      <a:pt x="82" y="73"/>
                    </a:cubicBezTo>
                    <a:cubicBezTo>
                      <a:pt x="82" y="73"/>
                      <a:pt x="82" y="73"/>
                      <a:pt x="82" y="74"/>
                    </a:cubicBezTo>
                    <a:cubicBezTo>
                      <a:pt x="82" y="74"/>
                      <a:pt x="82" y="74"/>
                      <a:pt x="82" y="74"/>
                    </a:cubicBezTo>
                    <a:cubicBezTo>
                      <a:pt x="85" y="68"/>
                      <a:pt x="85" y="68"/>
                      <a:pt x="85" y="68"/>
                    </a:cubicBezTo>
                    <a:cubicBezTo>
                      <a:pt x="85" y="68"/>
                      <a:pt x="85" y="68"/>
                      <a:pt x="85" y="68"/>
                    </a:cubicBezTo>
                    <a:cubicBezTo>
                      <a:pt x="85" y="68"/>
                      <a:pt x="84" y="69"/>
                      <a:pt x="84" y="69"/>
                    </a:cubicBezTo>
                    <a:cubicBezTo>
                      <a:pt x="84" y="69"/>
                      <a:pt x="83" y="69"/>
                      <a:pt x="83" y="68"/>
                    </a:cubicBezTo>
                    <a:cubicBezTo>
                      <a:pt x="76" y="65"/>
                      <a:pt x="76" y="65"/>
                      <a:pt x="76" y="65"/>
                    </a:cubicBezTo>
                    <a:close/>
                    <a:moveTo>
                      <a:pt x="79" y="41"/>
                    </a:moveTo>
                    <a:cubicBezTo>
                      <a:pt x="84" y="43"/>
                      <a:pt x="84" y="43"/>
                      <a:pt x="84" y="43"/>
                    </a:cubicBezTo>
                    <a:cubicBezTo>
                      <a:pt x="84" y="43"/>
                      <a:pt x="84" y="43"/>
                      <a:pt x="84" y="43"/>
                    </a:cubicBezTo>
                    <a:cubicBezTo>
                      <a:pt x="83" y="43"/>
                      <a:pt x="81" y="43"/>
                      <a:pt x="80" y="44"/>
                    </a:cubicBezTo>
                    <a:cubicBezTo>
                      <a:pt x="79" y="44"/>
                      <a:pt x="79" y="45"/>
                      <a:pt x="78" y="46"/>
                    </a:cubicBezTo>
                    <a:cubicBezTo>
                      <a:pt x="78" y="47"/>
                      <a:pt x="78" y="48"/>
                      <a:pt x="78" y="49"/>
                    </a:cubicBezTo>
                    <a:cubicBezTo>
                      <a:pt x="78" y="50"/>
                      <a:pt x="79" y="51"/>
                      <a:pt x="79" y="52"/>
                    </a:cubicBezTo>
                    <a:cubicBezTo>
                      <a:pt x="80" y="53"/>
                      <a:pt x="81" y="53"/>
                      <a:pt x="83" y="54"/>
                    </a:cubicBezTo>
                    <a:cubicBezTo>
                      <a:pt x="84" y="54"/>
                      <a:pt x="85" y="55"/>
                      <a:pt x="86" y="55"/>
                    </a:cubicBezTo>
                    <a:cubicBezTo>
                      <a:pt x="87" y="55"/>
                      <a:pt x="88" y="55"/>
                      <a:pt x="89" y="54"/>
                    </a:cubicBezTo>
                    <a:cubicBezTo>
                      <a:pt x="90" y="54"/>
                      <a:pt x="91" y="53"/>
                      <a:pt x="91" y="52"/>
                    </a:cubicBezTo>
                    <a:cubicBezTo>
                      <a:pt x="91" y="51"/>
                      <a:pt x="92" y="50"/>
                      <a:pt x="91" y="49"/>
                    </a:cubicBezTo>
                    <a:cubicBezTo>
                      <a:pt x="91" y="48"/>
                      <a:pt x="91" y="47"/>
                      <a:pt x="90" y="46"/>
                    </a:cubicBezTo>
                    <a:cubicBezTo>
                      <a:pt x="92" y="46"/>
                      <a:pt x="92" y="46"/>
                      <a:pt x="92" y="46"/>
                    </a:cubicBezTo>
                    <a:cubicBezTo>
                      <a:pt x="92" y="47"/>
                      <a:pt x="92" y="49"/>
                      <a:pt x="92" y="50"/>
                    </a:cubicBezTo>
                    <a:cubicBezTo>
                      <a:pt x="92" y="51"/>
                      <a:pt x="92" y="52"/>
                      <a:pt x="92" y="53"/>
                    </a:cubicBezTo>
                    <a:cubicBezTo>
                      <a:pt x="91" y="55"/>
                      <a:pt x="90" y="56"/>
                      <a:pt x="89" y="57"/>
                    </a:cubicBezTo>
                    <a:cubicBezTo>
                      <a:pt x="88" y="58"/>
                      <a:pt x="87" y="58"/>
                      <a:pt x="86" y="59"/>
                    </a:cubicBezTo>
                    <a:cubicBezTo>
                      <a:pt x="84" y="59"/>
                      <a:pt x="83" y="59"/>
                      <a:pt x="82" y="58"/>
                    </a:cubicBezTo>
                    <a:cubicBezTo>
                      <a:pt x="80" y="58"/>
                      <a:pt x="79" y="57"/>
                      <a:pt x="78" y="55"/>
                    </a:cubicBezTo>
                    <a:cubicBezTo>
                      <a:pt x="77" y="54"/>
                      <a:pt x="77" y="53"/>
                      <a:pt x="76" y="51"/>
                    </a:cubicBezTo>
                    <a:cubicBezTo>
                      <a:pt x="76" y="50"/>
                      <a:pt x="76" y="48"/>
                      <a:pt x="77" y="47"/>
                    </a:cubicBezTo>
                    <a:cubicBezTo>
                      <a:pt x="77" y="46"/>
                      <a:pt x="78" y="45"/>
                      <a:pt x="79" y="44"/>
                    </a:cubicBezTo>
                    <a:cubicBezTo>
                      <a:pt x="79" y="43"/>
                      <a:pt x="80" y="43"/>
                      <a:pt x="80" y="42"/>
                    </a:cubicBezTo>
                    <a:cubicBezTo>
                      <a:pt x="80" y="42"/>
                      <a:pt x="80" y="42"/>
                      <a:pt x="80" y="42"/>
                    </a:cubicBezTo>
                    <a:cubicBezTo>
                      <a:pt x="80" y="42"/>
                      <a:pt x="79" y="41"/>
                      <a:pt x="79" y="41"/>
                    </a:cubicBezTo>
                    <a:cubicBezTo>
                      <a:pt x="79" y="41"/>
                      <a:pt x="79" y="41"/>
                      <a:pt x="79" y="41"/>
                    </a:cubicBezTo>
                    <a:close/>
                    <a:moveTo>
                      <a:pt x="82" y="36"/>
                    </a:moveTo>
                    <a:cubicBezTo>
                      <a:pt x="80" y="40"/>
                      <a:pt x="80" y="40"/>
                      <a:pt x="80" y="40"/>
                    </a:cubicBezTo>
                    <a:cubicBezTo>
                      <a:pt x="81" y="40"/>
                      <a:pt x="81" y="40"/>
                      <a:pt x="81" y="40"/>
                    </a:cubicBezTo>
                    <a:cubicBezTo>
                      <a:pt x="81" y="40"/>
                      <a:pt x="81" y="40"/>
                      <a:pt x="82" y="40"/>
                    </a:cubicBezTo>
                    <a:cubicBezTo>
                      <a:pt x="82" y="40"/>
                      <a:pt x="82" y="40"/>
                      <a:pt x="83" y="40"/>
                    </a:cubicBezTo>
                    <a:cubicBezTo>
                      <a:pt x="93" y="43"/>
                      <a:pt x="93" y="43"/>
                      <a:pt x="93" y="43"/>
                    </a:cubicBezTo>
                    <a:cubicBezTo>
                      <a:pt x="94" y="43"/>
                      <a:pt x="94" y="43"/>
                      <a:pt x="95" y="44"/>
                    </a:cubicBezTo>
                    <a:cubicBezTo>
                      <a:pt x="95" y="44"/>
                      <a:pt x="95" y="44"/>
                      <a:pt x="95" y="45"/>
                    </a:cubicBezTo>
                    <a:cubicBezTo>
                      <a:pt x="95" y="45"/>
                      <a:pt x="95" y="45"/>
                      <a:pt x="95" y="45"/>
                    </a:cubicBezTo>
                    <a:cubicBezTo>
                      <a:pt x="97" y="39"/>
                      <a:pt x="97" y="39"/>
                      <a:pt x="97" y="39"/>
                    </a:cubicBezTo>
                    <a:cubicBezTo>
                      <a:pt x="96" y="39"/>
                      <a:pt x="96" y="39"/>
                      <a:pt x="96" y="39"/>
                    </a:cubicBezTo>
                    <a:cubicBezTo>
                      <a:pt x="96" y="40"/>
                      <a:pt x="96" y="40"/>
                      <a:pt x="96" y="40"/>
                    </a:cubicBezTo>
                    <a:cubicBezTo>
                      <a:pt x="95" y="40"/>
                      <a:pt x="95" y="40"/>
                      <a:pt x="94" y="40"/>
                    </a:cubicBezTo>
                    <a:cubicBezTo>
                      <a:pt x="89" y="38"/>
                      <a:pt x="89" y="38"/>
                      <a:pt x="89" y="38"/>
                    </a:cubicBezTo>
                    <a:cubicBezTo>
                      <a:pt x="88" y="38"/>
                      <a:pt x="88" y="37"/>
                      <a:pt x="88" y="37"/>
                    </a:cubicBezTo>
                    <a:cubicBezTo>
                      <a:pt x="88" y="37"/>
                      <a:pt x="88" y="36"/>
                      <a:pt x="88" y="36"/>
                    </a:cubicBezTo>
                    <a:cubicBezTo>
                      <a:pt x="88" y="36"/>
                      <a:pt x="88" y="36"/>
                      <a:pt x="88" y="35"/>
                    </a:cubicBezTo>
                    <a:cubicBezTo>
                      <a:pt x="88" y="35"/>
                      <a:pt x="89" y="35"/>
                      <a:pt x="89" y="35"/>
                    </a:cubicBezTo>
                    <a:cubicBezTo>
                      <a:pt x="89" y="35"/>
                      <a:pt x="90" y="35"/>
                      <a:pt x="90" y="36"/>
                    </a:cubicBezTo>
                    <a:cubicBezTo>
                      <a:pt x="95" y="37"/>
                      <a:pt x="95" y="37"/>
                      <a:pt x="95" y="37"/>
                    </a:cubicBezTo>
                    <a:cubicBezTo>
                      <a:pt x="96" y="37"/>
                      <a:pt x="96" y="37"/>
                      <a:pt x="96" y="38"/>
                    </a:cubicBezTo>
                    <a:cubicBezTo>
                      <a:pt x="96" y="38"/>
                      <a:pt x="96" y="38"/>
                      <a:pt x="96" y="39"/>
                    </a:cubicBezTo>
                    <a:cubicBezTo>
                      <a:pt x="97" y="39"/>
                      <a:pt x="97" y="39"/>
                      <a:pt x="97" y="39"/>
                    </a:cubicBezTo>
                    <a:cubicBezTo>
                      <a:pt x="98" y="33"/>
                      <a:pt x="98" y="33"/>
                      <a:pt x="98" y="33"/>
                    </a:cubicBezTo>
                    <a:cubicBezTo>
                      <a:pt x="98" y="33"/>
                      <a:pt x="98" y="33"/>
                      <a:pt x="98" y="33"/>
                    </a:cubicBezTo>
                    <a:cubicBezTo>
                      <a:pt x="98" y="34"/>
                      <a:pt x="98" y="34"/>
                      <a:pt x="97" y="34"/>
                    </a:cubicBezTo>
                    <a:cubicBezTo>
                      <a:pt x="97" y="34"/>
                      <a:pt x="97" y="34"/>
                      <a:pt x="96" y="34"/>
                    </a:cubicBezTo>
                    <a:cubicBezTo>
                      <a:pt x="92" y="33"/>
                      <a:pt x="92" y="33"/>
                      <a:pt x="92" y="33"/>
                    </a:cubicBezTo>
                    <a:cubicBezTo>
                      <a:pt x="91" y="32"/>
                      <a:pt x="90" y="32"/>
                      <a:pt x="89" y="32"/>
                    </a:cubicBezTo>
                    <a:cubicBezTo>
                      <a:pt x="89" y="32"/>
                      <a:pt x="88" y="32"/>
                      <a:pt x="88" y="33"/>
                    </a:cubicBezTo>
                    <a:cubicBezTo>
                      <a:pt x="87" y="33"/>
                      <a:pt x="87" y="34"/>
                      <a:pt x="87" y="34"/>
                    </a:cubicBezTo>
                    <a:cubicBezTo>
                      <a:pt x="87" y="35"/>
                      <a:pt x="87" y="35"/>
                      <a:pt x="87" y="36"/>
                    </a:cubicBezTo>
                    <a:cubicBezTo>
                      <a:pt x="87" y="36"/>
                      <a:pt x="87" y="37"/>
                      <a:pt x="88" y="38"/>
                    </a:cubicBezTo>
                    <a:cubicBezTo>
                      <a:pt x="82" y="36"/>
                      <a:pt x="82" y="36"/>
                      <a:pt x="82" y="36"/>
                    </a:cubicBezTo>
                    <a:close/>
                    <a:moveTo>
                      <a:pt x="85" y="26"/>
                    </a:moveTo>
                    <a:cubicBezTo>
                      <a:pt x="85" y="26"/>
                      <a:pt x="85" y="25"/>
                      <a:pt x="86" y="25"/>
                    </a:cubicBezTo>
                    <a:cubicBezTo>
                      <a:pt x="86" y="25"/>
                      <a:pt x="87" y="25"/>
                      <a:pt x="87" y="25"/>
                    </a:cubicBezTo>
                    <a:cubicBezTo>
                      <a:pt x="88" y="25"/>
                      <a:pt x="88" y="25"/>
                      <a:pt x="88" y="25"/>
                    </a:cubicBezTo>
                    <a:cubicBezTo>
                      <a:pt x="88" y="26"/>
                      <a:pt x="88" y="26"/>
                      <a:pt x="88" y="27"/>
                    </a:cubicBezTo>
                    <a:cubicBezTo>
                      <a:pt x="88" y="27"/>
                      <a:pt x="88" y="28"/>
                      <a:pt x="88" y="28"/>
                    </a:cubicBezTo>
                    <a:cubicBezTo>
                      <a:pt x="87" y="28"/>
                      <a:pt x="87" y="28"/>
                      <a:pt x="86" y="28"/>
                    </a:cubicBezTo>
                    <a:cubicBezTo>
                      <a:pt x="86" y="28"/>
                      <a:pt x="86" y="28"/>
                      <a:pt x="85" y="28"/>
                    </a:cubicBezTo>
                    <a:cubicBezTo>
                      <a:pt x="85" y="27"/>
                      <a:pt x="85" y="27"/>
                      <a:pt x="85" y="26"/>
                    </a:cubicBezTo>
                    <a:close/>
                    <a:moveTo>
                      <a:pt x="90" y="26"/>
                    </a:moveTo>
                    <a:cubicBezTo>
                      <a:pt x="98" y="27"/>
                      <a:pt x="98" y="27"/>
                      <a:pt x="98" y="27"/>
                    </a:cubicBezTo>
                    <a:cubicBezTo>
                      <a:pt x="99" y="27"/>
                      <a:pt x="100" y="27"/>
                      <a:pt x="100" y="27"/>
                    </a:cubicBezTo>
                    <a:cubicBezTo>
                      <a:pt x="100" y="27"/>
                      <a:pt x="100" y="27"/>
                      <a:pt x="100" y="26"/>
                    </a:cubicBezTo>
                    <a:cubicBezTo>
                      <a:pt x="101" y="26"/>
                      <a:pt x="101" y="26"/>
                      <a:pt x="101" y="26"/>
                    </a:cubicBezTo>
                    <a:cubicBezTo>
                      <a:pt x="100" y="32"/>
                      <a:pt x="100" y="32"/>
                      <a:pt x="100" y="32"/>
                    </a:cubicBezTo>
                    <a:cubicBezTo>
                      <a:pt x="99" y="32"/>
                      <a:pt x="99" y="32"/>
                      <a:pt x="99" y="32"/>
                    </a:cubicBezTo>
                    <a:cubicBezTo>
                      <a:pt x="99" y="32"/>
                      <a:pt x="99" y="31"/>
                      <a:pt x="99" y="31"/>
                    </a:cubicBezTo>
                    <a:cubicBezTo>
                      <a:pt x="99" y="31"/>
                      <a:pt x="99" y="31"/>
                      <a:pt x="98" y="30"/>
                    </a:cubicBezTo>
                    <a:cubicBezTo>
                      <a:pt x="92" y="29"/>
                      <a:pt x="92" y="29"/>
                      <a:pt x="92" y="29"/>
                    </a:cubicBezTo>
                    <a:cubicBezTo>
                      <a:pt x="91" y="29"/>
                      <a:pt x="91" y="29"/>
                      <a:pt x="90" y="29"/>
                    </a:cubicBezTo>
                    <a:cubicBezTo>
                      <a:pt x="90" y="29"/>
                      <a:pt x="90" y="30"/>
                      <a:pt x="90" y="30"/>
                    </a:cubicBezTo>
                    <a:cubicBezTo>
                      <a:pt x="89" y="30"/>
                      <a:pt x="89" y="30"/>
                      <a:pt x="89" y="30"/>
                    </a:cubicBezTo>
                    <a:cubicBezTo>
                      <a:pt x="90" y="26"/>
                      <a:pt x="90" y="26"/>
                      <a:pt x="90" y="26"/>
                    </a:cubicBezTo>
                    <a:close/>
                    <a:moveTo>
                      <a:pt x="91" y="18"/>
                    </a:moveTo>
                    <a:cubicBezTo>
                      <a:pt x="93" y="18"/>
                      <a:pt x="93" y="18"/>
                      <a:pt x="93" y="18"/>
                    </a:cubicBezTo>
                    <a:cubicBezTo>
                      <a:pt x="92" y="18"/>
                      <a:pt x="92" y="17"/>
                      <a:pt x="92" y="16"/>
                    </a:cubicBezTo>
                    <a:cubicBezTo>
                      <a:pt x="91" y="16"/>
                      <a:pt x="91" y="15"/>
                      <a:pt x="91" y="15"/>
                    </a:cubicBezTo>
                    <a:cubicBezTo>
                      <a:pt x="92" y="14"/>
                      <a:pt x="92" y="13"/>
                      <a:pt x="92" y="13"/>
                    </a:cubicBezTo>
                    <a:cubicBezTo>
                      <a:pt x="93" y="13"/>
                      <a:pt x="93" y="12"/>
                      <a:pt x="94" y="12"/>
                    </a:cubicBezTo>
                    <a:cubicBezTo>
                      <a:pt x="94" y="12"/>
                      <a:pt x="95" y="12"/>
                      <a:pt x="96" y="12"/>
                    </a:cubicBezTo>
                    <a:cubicBezTo>
                      <a:pt x="100" y="13"/>
                      <a:pt x="100" y="13"/>
                      <a:pt x="100" y="13"/>
                    </a:cubicBezTo>
                    <a:cubicBezTo>
                      <a:pt x="101" y="13"/>
                      <a:pt x="102" y="13"/>
                      <a:pt x="102" y="13"/>
                    </a:cubicBezTo>
                    <a:cubicBezTo>
                      <a:pt x="102" y="13"/>
                      <a:pt x="102" y="13"/>
                      <a:pt x="102" y="12"/>
                    </a:cubicBezTo>
                    <a:cubicBezTo>
                      <a:pt x="103" y="12"/>
                      <a:pt x="103" y="12"/>
                      <a:pt x="103" y="12"/>
                    </a:cubicBezTo>
                    <a:cubicBezTo>
                      <a:pt x="102" y="18"/>
                      <a:pt x="102" y="18"/>
                      <a:pt x="102" y="18"/>
                    </a:cubicBezTo>
                    <a:cubicBezTo>
                      <a:pt x="102" y="18"/>
                      <a:pt x="102" y="18"/>
                      <a:pt x="102" y="18"/>
                    </a:cubicBezTo>
                    <a:cubicBezTo>
                      <a:pt x="102" y="17"/>
                      <a:pt x="101" y="17"/>
                      <a:pt x="101" y="17"/>
                    </a:cubicBezTo>
                    <a:cubicBezTo>
                      <a:pt x="101" y="17"/>
                      <a:pt x="101" y="16"/>
                      <a:pt x="100" y="16"/>
                    </a:cubicBezTo>
                    <a:cubicBezTo>
                      <a:pt x="95" y="16"/>
                      <a:pt x="95" y="16"/>
                      <a:pt x="95" y="16"/>
                    </a:cubicBezTo>
                    <a:cubicBezTo>
                      <a:pt x="94" y="16"/>
                      <a:pt x="94" y="16"/>
                      <a:pt x="94" y="16"/>
                    </a:cubicBezTo>
                    <a:cubicBezTo>
                      <a:pt x="93" y="16"/>
                      <a:pt x="93" y="16"/>
                      <a:pt x="93" y="16"/>
                    </a:cubicBezTo>
                    <a:cubicBezTo>
                      <a:pt x="93" y="16"/>
                      <a:pt x="93" y="16"/>
                      <a:pt x="93" y="16"/>
                    </a:cubicBezTo>
                    <a:cubicBezTo>
                      <a:pt x="93" y="17"/>
                      <a:pt x="93" y="18"/>
                      <a:pt x="94" y="18"/>
                    </a:cubicBezTo>
                    <a:cubicBezTo>
                      <a:pt x="99" y="19"/>
                      <a:pt x="99" y="19"/>
                      <a:pt x="99" y="19"/>
                    </a:cubicBezTo>
                    <a:cubicBezTo>
                      <a:pt x="100" y="19"/>
                      <a:pt x="101" y="19"/>
                      <a:pt x="101" y="19"/>
                    </a:cubicBezTo>
                    <a:cubicBezTo>
                      <a:pt x="101" y="19"/>
                      <a:pt x="101" y="19"/>
                      <a:pt x="101" y="18"/>
                    </a:cubicBezTo>
                    <a:cubicBezTo>
                      <a:pt x="102" y="19"/>
                      <a:pt x="102" y="19"/>
                      <a:pt x="102" y="19"/>
                    </a:cubicBezTo>
                    <a:cubicBezTo>
                      <a:pt x="101" y="24"/>
                      <a:pt x="101" y="24"/>
                      <a:pt x="101" y="24"/>
                    </a:cubicBezTo>
                    <a:cubicBezTo>
                      <a:pt x="101" y="24"/>
                      <a:pt x="101" y="24"/>
                      <a:pt x="101" y="24"/>
                    </a:cubicBezTo>
                    <a:cubicBezTo>
                      <a:pt x="101" y="24"/>
                      <a:pt x="101" y="23"/>
                      <a:pt x="100" y="23"/>
                    </a:cubicBezTo>
                    <a:cubicBezTo>
                      <a:pt x="100" y="23"/>
                      <a:pt x="100" y="23"/>
                      <a:pt x="99" y="23"/>
                    </a:cubicBezTo>
                    <a:cubicBezTo>
                      <a:pt x="93" y="22"/>
                      <a:pt x="93" y="22"/>
                      <a:pt x="93" y="22"/>
                    </a:cubicBezTo>
                    <a:cubicBezTo>
                      <a:pt x="92" y="22"/>
                      <a:pt x="92" y="22"/>
                      <a:pt x="92" y="22"/>
                    </a:cubicBezTo>
                    <a:cubicBezTo>
                      <a:pt x="91" y="22"/>
                      <a:pt x="91" y="22"/>
                      <a:pt x="91" y="23"/>
                    </a:cubicBezTo>
                    <a:cubicBezTo>
                      <a:pt x="91" y="23"/>
                      <a:pt x="91" y="23"/>
                      <a:pt x="91" y="23"/>
                    </a:cubicBezTo>
                    <a:cubicBezTo>
                      <a:pt x="91" y="18"/>
                      <a:pt x="91" y="18"/>
                      <a:pt x="91" y="18"/>
                    </a:cubicBezTo>
                    <a:close/>
                    <a:moveTo>
                      <a:pt x="103" y="4"/>
                    </a:moveTo>
                    <a:cubicBezTo>
                      <a:pt x="104" y="6"/>
                      <a:pt x="104" y="7"/>
                      <a:pt x="104" y="8"/>
                    </a:cubicBezTo>
                    <a:cubicBezTo>
                      <a:pt x="104" y="9"/>
                      <a:pt x="104" y="9"/>
                      <a:pt x="104" y="10"/>
                    </a:cubicBezTo>
                    <a:cubicBezTo>
                      <a:pt x="103" y="10"/>
                      <a:pt x="103" y="10"/>
                      <a:pt x="102" y="10"/>
                    </a:cubicBezTo>
                    <a:cubicBezTo>
                      <a:pt x="101" y="10"/>
                      <a:pt x="101" y="10"/>
                      <a:pt x="100" y="9"/>
                    </a:cubicBezTo>
                    <a:cubicBezTo>
                      <a:pt x="99" y="8"/>
                      <a:pt x="99" y="7"/>
                      <a:pt x="98" y="4"/>
                    </a:cubicBezTo>
                    <a:cubicBezTo>
                      <a:pt x="97" y="4"/>
                      <a:pt x="97" y="4"/>
                      <a:pt x="97" y="4"/>
                    </a:cubicBezTo>
                    <a:cubicBezTo>
                      <a:pt x="96" y="4"/>
                      <a:pt x="96" y="4"/>
                      <a:pt x="95" y="4"/>
                    </a:cubicBezTo>
                    <a:cubicBezTo>
                      <a:pt x="95" y="4"/>
                      <a:pt x="95" y="4"/>
                      <a:pt x="95" y="4"/>
                    </a:cubicBezTo>
                    <a:cubicBezTo>
                      <a:pt x="95" y="5"/>
                      <a:pt x="94" y="5"/>
                      <a:pt x="94" y="5"/>
                    </a:cubicBezTo>
                    <a:cubicBezTo>
                      <a:pt x="94" y="6"/>
                      <a:pt x="94" y="6"/>
                      <a:pt x="95" y="7"/>
                    </a:cubicBezTo>
                    <a:cubicBezTo>
                      <a:pt x="95" y="7"/>
                      <a:pt x="95" y="7"/>
                      <a:pt x="95" y="7"/>
                    </a:cubicBezTo>
                    <a:cubicBezTo>
                      <a:pt x="95" y="7"/>
                      <a:pt x="95" y="7"/>
                      <a:pt x="96" y="7"/>
                    </a:cubicBezTo>
                    <a:cubicBezTo>
                      <a:pt x="96" y="6"/>
                      <a:pt x="96" y="6"/>
                      <a:pt x="97" y="6"/>
                    </a:cubicBezTo>
                    <a:cubicBezTo>
                      <a:pt x="97" y="6"/>
                      <a:pt x="97" y="6"/>
                      <a:pt x="98" y="7"/>
                    </a:cubicBezTo>
                    <a:cubicBezTo>
                      <a:pt x="98" y="7"/>
                      <a:pt x="98" y="7"/>
                      <a:pt x="98" y="8"/>
                    </a:cubicBezTo>
                    <a:cubicBezTo>
                      <a:pt x="98" y="8"/>
                      <a:pt x="98" y="9"/>
                      <a:pt x="97" y="9"/>
                    </a:cubicBezTo>
                    <a:cubicBezTo>
                      <a:pt x="97" y="9"/>
                      <a:pt x="97" y="10"/>
                      <a:pt x="96" y="10"/>
                    </a:cubicBezTo>
                    <a:cubicBezTo>
                      <a:pt x="96" y="9"/>
                      <a:pt x="95" y="9"/>
                      <a:pt x="95" y="9"/>
                    </a:cubicBezTo>
                    <a:cubicBezTo>
                      <a:pt x="94" y="8"/>
                      <a:pt x="94" y="8"/>
                      <a:pt x="94" y="7"/>
                    </a:cubicBezTo>
                    <a:cubicBezTo>
                      <a:pt x="94" y="6"/>
                      <a:pt x="94" y="5"/>
                      <a:pt x="94" y="4"/>
                    </a:cubicBezTo>
                    <a:cubicBezTo>
                      <a:pt x="94" y="3"/>
                      <a:pt x="94" y="2"/>
                      <a:pt x="94" y="2"/>
                    </a:cubicBezTo>
                    <a:cubicBezTo>
                      <a:pt x="95" y="1"/>
                      <a:pt x="95" y="1"/>
                      <a:pt x="96" y="1"/>
                    </a:cubicBezTo>
                    <a:cubicBezTo>
                      <a:pt x="96" y="1"/>
                      <a:pt x="97" y="1"/>
                      <a:pt x="98" y="1"/>
                    </a:cubicBezTo>
                    <a:cubicBezTo>
                      <a:pt x="102" y="1"/>
                      <a:pt x="102" y="1"/>
                      <a:pt x="102" y="1"/>
                    </a:cubicBezTo>
                    <a:cubicBezTo>
                      <a:pt x="103" y="1"/>
                      <a:pt x="103" y="1"/>
                      <a:pt x="103" y="1"/>
                    </a:cubicBezTo>
                    <a:cubicBezTo>
                      <a:pt x="103" y="1"/>
                      <a:pt x="103" y="1"/>
                      <a:pt x="103" y="1"/>
                    </a:cubicBezTo>
                    <a:cubicBezTo>
                      <a:pt x="103" y="1"/>
                      <a:pt x="104" y="1"/>
                      <a:pt x="104" y="1"/>
                    </a:cubicBezTo>
                    <a:cubicBezTo>
                      <a:pt x="104" y="0"/>
                      <a:pt x="103" y="0"/>
                      <a:pt x="103" y="0"/>
                    </a:cubicBezTo>
                    <a:cubicBezTo>
                      <a:pt x="103" y="0"/>
                      <a:pt x="103" y="0"/>
                      <a:pt x="103" y="0"/>
                    </a:cubicBezTo>
                    <a:cubicBezTo>
                      <a:pt x="104" y="0"/>
                      <a:pt x="104" y="1"/>
                      <a:pt x="105" y="1"/>
                    </a:cubicBezTo>
                    <a:cubicBezTo>
                      <a:pt x="105" y="1"/>
                      <a:pt x="105" y="2"/>
                      <a:pt x="105" y="3"/>
                    </a:cubicBezTo>
                    <a:cubicBezTo>
                      <a:pt x="105" y="3"/>
                      <a:pt x="105" y="4"/>
                      <a:pt x="104" y="4"/>
                    </a:cubicBezTo>
                    <a:cubicBezTo>
                      <a:pt x="104" y="4"/>
                      <a:pt x="104" y="4"/>
                      <a:pt x="103" y="4"/>
                    </a:cubicBezTo>
                    <a:close/>
                    <a:moveTo>
                      <a:pt x="102" y="4"/>
                    </a:moveTo>
                    <a:cubicBezTo>
                      <a:pt x="99" y="4"/>
                      <a:pt x="99" y="4"/>
                      <a:pt x="99" y="4"/>
                    </a:cubicBezTo>
                    <a:cubicBezTo>
                      <a:pt x="99" y="5"/>
                      <a:pt x="100" y="6"/>
                      <a:pt x="100" y="6"/>
                    </a:cubicBezTo>
                    <a:cubicBezTo>
                      <a:pt x="101" y="7"/>
                      <a:pt x="101" y="7"/>
                      <a:pt x="101" y="7"/>
                    </a:cubicBezTo>
                    <a:cubicBezTo>
                      <a:pt x="102" y="7"/>
                      <a:pt x="102" y="7"/>
                      <a:pt x="102" y="7"/>
                    </a:cubicBezTo>
                    <a:cubicBezTo>
                      <a:pt x="102" y="6"/>
                      <a:pt x="103" y="6"/>
                      <a:pt x="103" y="6"/>
                    </a:cubicBezTo>
                    <a:cubicBezTo>
                      <a:pt x="103" y="5"/>
                      <a:pt x="102" y="5"/>
                      <a:pt x="102" y="4"/>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ṧliḋè"/>
              <p:cNvSpPr/>
              <p:nvPr/>
            </p:nvSpPr>
            <p:spPr bwMode="auto">
              <a:xfrm>
                <a:off x="2622550" y="2797175"/>
                <a:ext cx="1260475" cy="1266825"/>
              </a:xfrm>
              <a:custGeom>
                <a:avLst/>
                <a:gdLst>
                  <a:gd name="T0" fmla="*/ 191 w 382"/>
                  <a:gd name="T1" fmla="*/ 0 h 382"/>
                  <a:gd name="T2" fmla="*/ 382 w 382"/>
                  <a:gd name="T3" fmla="*/ 191 h 382"/>
                  <a:gd name="T4" fmla="*/ 191 w 382"/>
                  <a:gd name="T5" fmla="*/ 382 h 382"/>
                  <a:gd name="T6" fmla="*/ 0 w 382"/>
                  <a:gd name="T7" fmla="*/ 191 h 382"/>
                  <a:gd name="T8" fmla="*/ 191 w 382"/>
                  <a:gd name="T9" fmla="*/ 0 h 382"/>
                  <a:gd name="T10" fmla="*/ 191 w 382"/>
                  <a:gd name="T11" fmla="*/ 10 h 382"/>
                  <a:gd name="T12" fmla="*/ 10 w 382"/>
                  <a:gd name="T13" fmla="*/ 191 h 382"/>
                  <a:gd name="T14" fmla="*/ 191 w 382"/>
                  <a:gd name="T15" fmla="*/ 372 h 382"/>
                  <a:gd name="T16" fmla="*/ 372 w 382"/>
                  <a:gd name="T17" fmla="*/ 191 h 382"/>
                  <a:gd name="T18" fmla="*/ 191 w 382"/>
                  <a:gd name="T19" fmla="*/ 1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382">
                    <a:moveTo>
                      <a:pt x="191" y="0"/>
                    </a:moveTo>
                    <a:cubicBezTo>
                      <a:pt x="296" y="0"/>
                      <a:pt x="382" y="86"/>
                      <a:pt x="382" y="191"/>
                    </a:cubicBezTo>
                    <a:cubicBezTo>
                      <a:pt x="382" y="296"/>
                      <a:pt x="296" y="382"/>
                      <a:pt x="191" y="382"/>
                    </a:cubicBezTo>
                    <a:cubicBezTo>
                      <a:pt x="85" y="382"/>
                      <a:pt x="0" y="296"/>
                      <a:pt x="0" y="191"/>
                    </a:cubicBezTo>
                    <a:cubicBezTo>
                      <a:pt x="0" y="86"/>
                      <a:pt x="85" y="0"/>
                      <a:pt x="191" y="0"/>
                    </a:cubicBezTo>
                    <a:close/>
                    <a:moveTo>
                      <a:pt x="191" y="10"/>
                    </a:moveTo>
                    <a:cubicBezTo>
                      <a:pt x="91" y="10"/>
                      <a:pt x="10" y="92"/>
                      <a:pt x="10" y="191"/>
                    </a:cubicBezTo>
                    <a:cubicBezTo>
                      <a:pt x="10" y="291"/>
                      <a:pt x="91" y="372"/>
                      <a:pt x="191" y="372"/>
                    </a:cubicBezTo>
                    <a:cubicBezTo>
                      <a:pt x="290" y="372"/>
                      <a:pt x="372" y="291"/>
                      <a:pt x="372" y="191"/>
                    </a:cubicBezTo>
                    <a:cubicBezTo>
                      <a:pt x="372" y="92"/>
                      <a:pt x="290" y="10"/>
                      <a:pt x="191" y="10"/>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80" name="íṥḻîdé"/>
            <p:cNvGrpSpPr/>
            <p:nvPr/>
          </p:nvGrpSpPr>
          <p:grpSpPr>
            <a:xfrm>
              <a:off x="3307114" y="2513859"/>
              <a:ext cx="7787815" cy="1272041"/>
              <a:chOff x="4159250" y="2794000"/>
              <a:chExt cx="5403850" cy="882650"/>
            </a:xfrm>
          </p:grpSpPr>
          <p:sp>
            <p:nvSpPr>
              <p:cNvPr id="121" name="î$ḷïḋê"/>
              <p:cNvSpPr/>
              <p:nvPr/>
            </p:nvSpPr>
            <p:spPr bwMode="auto">
              <a:xfrm>
                <a:off x="4159250" y="2897188"/>
                <a:ext cx="514350" cy="685800"/>
              </a:xfrm>
              <a:custGeom>
                <a:avLst/>
                <a:gdLst>
                  <a:gd name="T0" fmla="*/ 98 w 156"/>
                  <a:gd name="T1" fmla="*/ 55 h 207"/>
                  <a:gd name="T2" fmla="*/ 100 w 156"/>
                  <a:gd name="T3" fmla="*/ 29 h 207"/>
                  <a:gd name="T4" fmla="*/ 64 w 156"/>
                  <a:gd name="T5" fmla="*/ 2 h 207"/>
                  <a:gd name="T6" fmla="*/ 58 w 156"/>
                  <a:gd name="T7" fmla="*/ 60 h 207"/>
                  <a:gd name="T8" fmla="*/ 20 w 156"/>
                  <a:gd name="T9" fmla="*/ 80 h 207"/>
                  <a:gd name="T10" fmla="*/ 3 w 156"/>
                  <a:gd name="T11" fmla="*/ 72 h 207"/>
                  <a:gd name="T12" fmla="*/ 0 w 156"/>
                  <a:gd name="T13" fmla="*/ 100 h 207"/>
                  <a:gd name="T14" fmla="*/ 3 w 156"/>
                  <a:gd name="T15" fmla="*/ 115 h 207"/>
                  <a:gd name="T16" fmla="*/ 4 w 156"/>
                  <a:gd name="T17" fmla="*/ 117 h 207"/>
                  <a:gd name="T18" fmla="*/ 18 w 156"/>
                  <a:gd name="T19" fmla="*/ 138 h 207"/>
                  <a:gd name="T20" fmla="*/ 24 w 156"/>
                  <a:gd name="T21" fmla="*/ 136 h 207"/>
                  <a:gd name="T22" fmla="*/ 40 w 156"/>
                  <a:gd name="T23" fmla="*/ 155 h 207"/>
                  <a:gd name="T24" fmla="*/ 51 w 156"/>
                  <a:gd name="T25" fmla="*/ 156 h 207"/>
                  <a:gd name="T26" fmla="*/ 49 w 156"/>
                  <a:gd name="T27" fmla="*/ 157 h 207"/>
                  <a:gd name="T28" fmla="*/ 65 w 156"/>
                  <a:gd name="T29" fmla="*/ 207 h 207"/>
                  <a:gd name="T30" fmla="*/ 78 w 156"/>
                  <a:gd name="T31" fmla="*/ 177 h 207"/>
                  <a:gd name="T32" fmla="*/ 84 w 156"/>
                  <a:gd name="T33" fmla="*/ 141 h 207"/>
                  <a:gd name="T34" fmla="*/ 116 w 156"/>
                  <a:gd name="T35" fmla="*/ 122 h 207"/>
                  <a:gd name="T36" fmla="*/ 139 w 156"/>
                  <a:gd name="T37" fmla="*/ 118 h 207"/>
                  <a:gd name="T38" fmla="*/ 142 w 156"/>
                  <a:gd name="T39" fmla="*/ 111 h 207"/>
                  <a:gd name="T40" fmla="*/ 113 w 156"/>
                  <a:gd name="T41" fmla="*/ 94 h 207"/>
                  <a:gd name="T42" fmla="*/ 137 w 156"/>
                  <a:gd name="T43" fmla="*/ 79 h 207"/>
                  <a:gd name="T44" fmla="*/ 156 w 156"/>
                  <a:gd name="T45" fmla="*/ 60 h 207"/>
                  <a:gd name="T46" fmla="*/ 98 w 156"/>
                  <a:gd name="T47" fmla="*/ 55 h 207"/>
                  <a:gd name="T48" fmla="*/ 92 w 156"/>
                  <a:gd name="T49" fmla="*/ 72 h 207"/>
                  <a:gd name="T50" fmla="*/ 116 w 156"/>
                  <a:gd name="T51" fmla="*/ 69 h 207"/>
                  <a:gd name="T52" fmla="*/ 118 w 156"/>
                  <a:gd name="T53" fmla="*/ 76 h 207"/>
                  <a:gd name="T54" fmla="*/ 92 w 156"/>
                  <a:gd name="T55" fmla="*/ 97 h 207"/>
                  <a:gd name="T56" fmla="*/ 92 w 156"/>
                  <a:gd name="T57" fmla="*/ 72 h 207"/>
                  <a:gd name="T58" fmla="*/ 32 w 156"/>
                  <a:gd name="T59" fmla="*/ 107 h 207"/>
                  <a:gd name="T60" fmla="*/ 48 w 156"/>
                  <a:gd name="T61" fmla="*/ 96 h 207"/>
                  <a:gd name="T62" fmla="*/ 54 w 156"/>
                  <a:gd name="T63" fmla="*/ 110 h 207"/>
                  <a:gd name="T64" fmla="*/ 48 w 156"/>
                  <a:gd name="T65" fmla="*/ 130 h 207"/>
                  <a:gd name="T66" fmla="*/ 32 w 156"/>
                  <a:gd name="T67" fmla="*/ 1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6" h="207">
                    <a:moveTo>
                      <a:pt x="98" y="55"/>
                    </a:moveTo>
                    <a:cubicBezTo>
                      <a:pt x="100" y="29"/>
                      <a:pt x="100" y="29"/>
                      <a:pt x="100" y="29"/>
                    </a:cubicBezTo>
                    <a:cubicBezTo>
                      <a:pt x="95" y="23"/>
                      <a:pt x="71" y="0"/>
                      <a:pt x="64" y="2"/>
                    </a:cubicBezTo>
                    <a:cubicBezTo>
                      <a:pt x="58" y="5"/>
                      <a:pt x="56" y="50"/>
                      <a:pt x="58" y="60"/>
                    </a:cubicBezTo>
                    <a:cubicBezTo>
                      <a:pt x="49" y="63"/>
                      <a:pt x="20" y="80"/>
                      <a:pt x="20" y="80"/>
                    </a:cubicBezTo>
                    <a:cubicBezTo>
                      <a:pt x="13" y="82"/>
                      <a:pt x="11" y="74"/>
                      <a:pt x="3" y="72"/>
                    </a:cubicBezTo>
                    <a:cubicBezTo>
                      <a:pt x="0" y="100"/>
                      <a:pt x="0" y="100"/>
                      <a:pt x="0" y="100"/>
                    </a:cubicBezTo>
                    <a:cubicBezTo>
                      <a:pt x="3" y="115"/>
                      <a:pt x="3" y="115"/>
                      <a:pt x="3" y="115"/>
                    </a:cubicBezTo>
                    <a:cubicBezTo>
                      <a:pt x="4" y="117"/>
                      <a:pt x="4" y="117"/>
                      <a:pt x="4" y="117"/>
                    </a:cubicBezTo>
                    <a:cubicBezTo>
                      <a:pt x="6" y="126"/>
                      <a:pt x="13" y="118"/>
                      <a:pt x="18" y="138"/>
                    </a:cubicBezTo>
                    <a:cubicBezTo>
                      <a:pt x="24" y="136"/>
                      <a:pt x="24" y="136"/>
                      <a:pt x="24" y="136"/>
                    </a:cubicBezTo>
                    <a:cubicBezTo>
                      <a:pt x="33" y="134"/>
                      <a:pt x="37" y="144"/>
                      <a:pt x="40" y="155"/>
                    </a:cubicBezTo>
                    <a:cubicBezTo>
                      <a:pt x="51" y="156"/>
                      <a:pt x="51" y="156"/>
                      <a:pt x="51" y="156"/>
                    </a:cubicBezTo>
                    <a:cubicBezTo>
                      <a:pt x="49" y="157"/>
                      <a:pt x="49" y="157"/>
                      <a:pt x="49" y="157"/>
                    </a:cubicBezTo>
                    <a:cubicBezTo>
                      <a:pt x="65" y="207"/>
                      <a:pt x="65" y="207"/>
                      <a:pt x="65" y="207"/>
                    </a:cubicBezTo>
                    <a:cubicBezTo>
                      <a:pt x="76" y="193"/>
                      <a:pt x="68" y="187"/>
                      <a:pt x="78" y="177"/>
                    </a:cubicBezTo>
                    <a:cubicBezTo>
                      <a:pt x="87" y="167"/>
                      <a:pt x="80" y="157"/>
                      <a:pt x="84" y="141"/>
                    </a:cubicBezTo>
                    <a:cubicBezTo>
                      <a:pt x="105" y="135"/>
                      <a:pt x="110" y="124"/>
                      <a:pt x="116" y="122"/>
                    </a:cubicBezTo>
                    <a:cubicBezTo>
                      <a:pt x="139" y="118"/>
                      <a:pt x="139" y="118"/>
                      <a:pt x="139" y="118"/>
                    </a:cubicBezTo>
                    <a:cubicBezTo>
                      <a:pt x="140" y="116"/>
                      <a:pt x="142" y="112"/>
                      <a:pt x="142" y="111"/>
                    </a:cubicBezTo>
                    <a:cubicBezTo>
                      <a:pt x="137" y="94"/>
                      <a:pt x="119" y="111"/>
                      <a:pt x="113" y="94"/>
                    </a:cubicBezTo>
                    <a:cubicBezTo>
                      <a:pt x="119" y="90"/>
                      <a:pt x="131" y="83"/>
                      <a:pt x="137" y="79"/>
                    </a:cubicBezTo>
                    <a:cubicBezTo>
                      <a:pt x="144" y="73"/>
                      <a:pt x="153" y="62"/>
                      <a:pt x="156" y="60"/>
                    </a:cubicBezTo>
                    <a:cubicBezTo>
                      <a:pt x="151" y="41"/>
                      <a:pt x="118" y="54"/>
                      <a:pt x="98" y="55"/>
                    </a:cubicBezTo>
                    <a:close/>
                    <a:moveTo>
                      <a:pt x="92" y="72"/>
                    </a:moveTo>
                    <a:cubicBezTo>
                      <a:pt x="116" y="69"/>
                      <a:pt x="116" y="69"/>
                      <a:pt x="116" y="69"/>
                    </a:cubicBezTo>
                    <a:cubicBezTo>
                      <a:pt x="120" y="70"/>
                      <a:pt x="121" y="72"/>
                      <a:pt x="118" y="76"/>
                    </a:cubicBezTo>
                    <a:cubicBezTo>
                      <a:pt x="92" y="97"/>
                      <a:pt x="92" y="97"/>
                      <a:pt x="92" y="97"/>
                    </a:cubicBezTo>
                    <a:cubicBezTo>
                      <a:pt x="87" y="94"/>
                      <a:pt x="88" y="86"/>
                      <a:pt x="92" y="72"/>
                    </a:cubicBezTo>
                    <a:close/>
                    <a:moveTo>
                      <a:pt x="32" y="107"/>
                    </a:moveTo>
                    <a:cubicBezTo>
                      <a:pt x="36" y="101"/>
                      <a:pt x="41" y="98"/>
                      <a:pt x="48" y="96"/>
                    </a:cubicBezTo>
                    <a:cubicBezTo>
                      <a:pt x="52" y="98"/>
                      <a:pt x="53" y="104"/>
                      <a:pt x="54" y="110"/>
                    </a:cubicBezTo>
                    <a:cubicBezTo>
                      <a:pt x="48" y="130"/>
                      <a:pt x="48" y="130"/>
                      <a:pt x="48" y="130"/>
                    </a:cubicBezTo>
                    <a:cubicBezTo>
                      <a:pt x="40" y="131"/>
                      <a:pt x="35" y="123"/>
                      <a:pt x="32" y="107"/>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slîdè"/>
              <p:cNvSpPr/>
              <p:nvPr/>
            </p:nvSpPr>
            <p:spPr bwMode="auto">
              <a:xfrm>
                <a:off x="4826000" y="2876550"/>
                <a:ext cx="547688" cy="709613"/>
              </a:xfrm>
              <a:custGeom>
                <a:avLst/>
                <a:gdLst>
                  <a:gd name="T0" fmla="*/ 66 w 166"/>
                  <a:gd name="T1" fmla="*/ 41 h 214"/>
                  <a:gd name="T2" fmla="*/ 125 w 166"/>
                  <a:gd name="T3" fmla="*/ 28 h 214"/>
                  <a:gd name="T4" fmla="*/ 123 w 166"/>
                  <a:gd name="T5" fmla="*/ 178 h 214"/>
                  <a:gd name="T6" fmla="*/ 95 w 166"/>
                  <a:gd name="T7" fmla="*/ 173 h 214"/>
                  <a:gd name="T8" fmla="*/ 91 w 166"/>
                  <a:gd name="T9" fmla="*/ 182 h 214"/>
                  <a:gd name="T10" fmla="*/ 73 w 166"/>
                  <a:gd name="T11" fmla="*/ 176 h 214"/>
                  <a:gd name="T12" fmla="*/ 72 w 166"/>
                  <a:gd name="T13" fmla="*/ 183 h 214"/>
                  <a:gd name="T14" fmla="*/ 38 w 166"/>
                  <a:gd name="T15" fmla="*/ 181 h 214"/>
                  <a:gd name="T16" fmla="*/ 33 w 166"/>
                  <a:gd name="T17" fmla="*/ 177 h 214"/>
                  <a:gd name="T18" fmla="*/ 44 w 166"/>
                  <a:gd name="T19" fmla="*/ 97 h 214"/>
                  <a:gd name="T20" fmla="*/ 75 w 166"/>
                  <a:gd name="T21" fmla="*/ 93 h 214"/>
                  <a:gd name="T22" fmla="*/ 70 w 166"/>
                  <a:gd name="T23" fmla="*/ 98 h 214"/>
                  <a:gd name="T24" fmla="*/ 47 w 166"/>
                  <a:gd name="T25" fmla="*/ 114 h 214"/>
                  <a:gd name="T26" fmla="*/ 44 w 166"/>
                  <a:gd name="T27" fmla="*/ 131 h 214"/>
                  <a:gd name="T28" fmla="*/ 63 w 166"/>
                  <a:gd name="T29" fmla="*/ 141 h 214"/>
                  <a:gd name="T30" fmla="*/ 53 w 166"/>
                  <a:gd name="T31" fmla="*/ 149 h 214"/>
                  <a:gd name="T32" fmla="*/ 60 w 166"/>
                  <a:gd name="T33" fmla="*/ 170 h 214"/>
                  <a:gd name="T34" fmla="*/ 128 w 166"/>
                  <a:gd name="T35" fmla="*/ 132 h 214"/>
                  <a:gd name="T36" fmla="*/ 126 w 166"/>
                  <a:gd name="T37" fmla="*/ 117 h 214"/>
                  <a:gd name="T38" fmla="*/ 85 w 166"/>
                  <a:gd name="T39" fmla="*/ 98 h 214"/>
                  <a:gd name="T40" fmla="*/ 89 w 166"/>
                  <a:gd name="T41" fmla="*/ 67 h 214"/>
                  <a:gd name="T42" fmla="*/ 87 w 166"/>
                  <a:gd name="T43" fmla="*/ 64 h 214"/>
                  <a:gd name="T44" fmla="*/ 45 w 166"/>
                  <a:gd name="T45" fmla="*/ 83 h 214"/>
                  <a:gd name="T46" fmla="*/ 66 w 166"/>
                  <a:gd name="T47" fmla="*/ 41 h 214"/>
                  <a:gd name="T48" fmla="*/ 31 w 166"/>
                  <a:gd name="T49" fmla="*/ 47 h 214"/>
                  <a:gd name="T50" fmla="*/ 21 w 166"/>
                  <a:gd name="T51" fmla="*/ 125 h 214"/>
                  <a:gd name="T52" fmla="*/ 23 w 166"/>
                  <a:gd name="T53" fmla="*/ 204 h 214"/>
                  <a:gd name="T54" fmla="*/ 33 w 166"/>
                  <a:gd name="T55" fmla="*/ 196 h 214"/>
                  <a:gd name="T56" fmla="*/ 39 w 166"/>
                  <a:gd name="T57" fmla="*/ 202 h 214"/>
                  <a:gd name="T58" fmla="*/ 73 w 166"/>
                  <a:gd name="T59" fmla="*/ 201 h 214"/>
                  <a:gd name="T60" fmla="*/ 108 w 166"/>
                  <a:gd name="T61" fmla="*/ 214 h 214"/>
                  <a:gd name="T62" fmla="*/ 150 w 166"/>
                  <a:gd name="T63" fmla="*/ 130 h 214"/>
                  <a:gd name="T64" fmla="*/ 137 w 166"/>
                  <a:gd name="T65" fmla="*/ 22 h 214"/>
                  <a:gd name="T66" fmla="*/ 31 w 166"/>
                  <a:gd name="T67" fmla="*/ 47 h 214"/>
                  <a:gd name="T68" fmla="*/ 106 w 166"/>
                  <a:gd name="T69" fmla="*/ 127 h 214"/>
                  <a:gd name="T70" fmla="*/ 106 w 166"/>
                  <a:gd name="T71" fmla="*/ 132 h 214"/>
                  <a:gd name="T72" fmla="*/ 111 w 166"/>
                  <a:gd name="T73" fmla="*/ 133 h 214"/>
                  <a:gd name="T74" fmla="*/ 110 w 166"/>
                  <a:gd name="T75" fmla="*/ 125 h 214"/>
                  <a:gd name="T76" fmla="*/ 106 w 166"/>
                  <a:gd name="T77" fmla="*/ 127 h 214"/>
                  <a:gd name="T78" fmla="*/ 60 w 166"/>
                  <a:gd name="T79" fmla="*/ 124 h 214"/>
                  <a:gd name="T80" fmla="*/ 63 w 166"/>
                  <a:gd name="T81" fmla="*/ 126 h 214"/>
                  <a:gd name="T82" fmla="*/ 70 w 166"/>
                  <a:gd name="T83" fmla="*/ 122 h 214"/>
                  <a:gd name="T84" fmla="*/ 68 w 166"/>
                  <a:gd name="T85" fmla="*/ 117 h 214"/>
                  <a:gd name="T86" fmla="*/ 60 w 166"/>
                  <a:gd name="T87" fmla="*/ 124 h 214"/>
                  <a:gd name="T88" fmla="*/ 84 w 166"/>
                  <a:gd name="T89" fmla="*/ 118 h 214"/>
                  <a:gd name="T90" fmla="*/ 88 w 166"/>
                  <a:gd name="T91" fmla="*/ 118 h 214"/>
                  <a:gd name="T92" fmla="*/ 89 w 166"/>
                  <a:gd name="T93" fmla="*/ 114 h 214"/>
                  <a:gd name="T94" fmla="*/ 87 w 166"/>
                  <a:gd name="T95" fmla="*/ 111 h 214"/>
                  <a:gd name="T96" fmla="*/ 84 w 166"/>
                  <a:gd name="T97" fmla="*/ 11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 h="214">
                    <a:moveTo>
                      <a:pt x="66" y="41"/>
                    </a:moveTo>
                    <a:cubicBezTo>
                      <a:pt x="80" y="26"/>
                      <a:pt x="111" y="23"/>
                      <a:pt x="125" y="28"/>
                    </a:cubicBezTo>
                    <a:cubicBezTo>
                      <a:pt x="133" y="56"/>
                      <a:pt x="145" y="155"/>
                      <a:pt x="123" y="178"/>
                    </a:cubicBezTo>
                    <a:cubicBezTo>
                      <a:pt x="114" y="188"/>
                      <a:pt x="104" y="177"/>
                      <a:pt x="95" y="173"/>
                    </a:cubicBezTo>
                    <a:cubicBezTo>
                      <a:pt x="91" y="182"/>
                      <a:pt x="91" y="182"/>
                      <a:pt x="91" y="182"/>
                    </a:cubicBezTo>
                    <a:cubicBezTo>
                      <a:pt x="73" y="176"/>
                      <a:pt x="73" y="176"/>
                      <a:pt x="73" y="176"/>
                    </a:cubicBezTo>
                    <a:cubicBezTo>
                      <a:pt x="72" y="183"/>
                      <a:pt x="72" y="183"/>
                      <a:pt x="72" y="183"/>
                    </a:cubicBezTo>
                    <a:cubicBezTo>
                      <a:pt x="62" y="185"/>
                      <a:pt x="47" y="191"/>
                      <a:pt x="38" y="181"/>
                    </a:cubicBezTo>
                    <a:cubicBezTo>
                      <a:pt x="33" y="177"/>
                      <a:pt x="33" y="177"/>
                      <a:pt x="33" y="177"/>
                    </a:cubicBezTo>
                    <a:cubicBezTo>
                      <a:pt x="38" y="168"/>
                      <a:pt x="34" y="108"/>
                      <a:pt x="44" y="97"/>
                    </a:cubicBezTo>
                    <a:cubicBezTo>
                      <a:pt x="47" y="94"/>
                      <a:pt x="68" y="87"/>
                      <a:pt x="75" y="93"/>
                    </a:cubicBezTo>
                    <a:cubicBezTo>
                      <a:pt x="70" y="98"/>
                      <a:pt x="70" y="98"/>
                      <a:pt x="70" y="98"/>
                    </a:cubicBezTo>
                    <a:cubicBezTo>
                      <a:pt x="63" y="105"/>
                      <a:pt x="54" y="111"/>
                      <a:pt x="47" y="114"/>
                    </a:cubicBezTo>
                    <a:cubicBezTo>
                      <a:pt x="44" y="119"/>
                      <a:pt x="43" y="125"/>
                      <a:pt x="44" y="131"/>
                    </a:cubicBezTo>
                    <a:cubicBezTo>
                      <a:pt x="63" y="141"/>
                      <a:pt x="63" y="141"/>
                      <a:pt x="63" y="141"/>
                    </a:cubicBezTo>
                    <a:cubicBezTo>
                      <a:pt x="53" y="149"/>
                      <a:pt x="53" y="149"/>
                      <a:pt x="53" y="149"/>
                    </a:cubicBezTo>
                    <a:cubicBezTo>
                      <a:pt x="55" y="156"/>
                      <a:pt x="54" y="164"/>
                      <a:pt x="60" y="170"/>
                    </a:cubicBezTo>
                    <a:cubicBezTo>
                      <a:pt x="71" y="183"/>
                      <a:pt x="113" y="141"/>
                      <a:pt x="128" y="132"/>
                    </a:cubicBezTo>
                    <a:cubicBezTo>
                      <a:pt x="128" y="127"/>
                      <a:pt x="130" y="122"/>
                      <a:pt x="126" y="117"/>
                    </a:cubicBezTo>
                    <a:cubicBezTo>
                      <a:pt x="109" y="98"/>
                      <a:pt x="104" y="118"/>
                      <a:pt x="85" y="98"/>
                    </a:cubicBezTo>
                    <a:cubicBezTo>
                      <a:pt x="89" y="91"/>
                      <a:pt x="95" y="73"/>
                      <a:pt x="89" y="67"/>
                    </a:cubicBezTo>
                    <a:cubicBezTo>
                      <a:pt x="87" y="64"/>
                      <a:pt x="87" y="64"/>
                      <a:pt x="87" y="64"/>
                    </a:cubicBezTo>
                    <a:cubicBezTo>
                      <a:pt x="78" y="54"/>
                      <a:pt x="56" y="76"/>
                      <a:pt x="45" y="83"/>
                    </a:cubicBezTo>
                    <a:cubicBezTo>
                      <a:pt x="43" y="69"/>
                      <a:pt x="54" y="54"/>
                      <a:pt x="66" y="41"/>
                    </a:cubicBezTo>
                    <a:close/>
                    <a:moveTo>
                      <a:pt x="31" y="47"/>
                    </a:moveTo>
                    <a:cubicBezTo>
                      <a:pt x="6" y="74"/>
                      <a:pt x="21" y="98"/>
                      <a:pt x="21" y="125"/>
                    </a:cubicBezTo>
                    <a:cubicBezTo>
                      <a:pt x="22" y="156"/>
                      <a:pt x="0" y="177"/>
                      <a:pt x="23" y="204"/>
                    </a:cubicBezTo>
                    <a:cubicBezTo>
                      <a:pt x="33" y="196"/>
                      <a:pt x="33" y="196"/>
                      <a:pt x="33" y="196"/>
                    </a:cubicBezTo>
                    <a:cubicBezTo>
                      <a:pt x="39" y="202"/>
                      <a:pt x="39" y="202"/>
                      <a:pt x="39" y="202"/>
                    </a:cubicBezTo>
                    <a:cubicBezTo>
                      <a:pt x="44" y="208"/>
                      <a:pt x="67" y="203"/>
                      <a:pt x="73" y="201"/>
                    </a:cubicBezTo>
                    <a:cubicBezTo>
                      <a:pt x="92" y="194"/>
                      <a:pt x="88" y="191"/>
                      <a:pt x="108" y="214"/>
                    </a:cubicBezTo>
                    <a:cubicBezTo>
                      <a:pt x="166" y="201"/>
                      <a:pt x="146" y="172"/>
                      <a:pt x="150" y="130"/>
                    </a:cubicBezTo>
                    <a:cubicBezTo>
                      <a:pt x="151" y="107"/>
                      <a:pt x="154" y="41"/>
                      <a:pt x="137" y="22"/>
                    </a:cubicBezTo>
                    <a:cubicBezTo>
                      <a:pt x="117" y="0"/>
                      <a:pt x="54" y="22"/>
                      <a:pt x="31" y="47"/>
                    </a:cubicBezTo>
                    <a:close/>
                    <a:moveTo>
                      <a:pt x="106" y="127"/>
                    </a:moveTo>
                    <a:cubicBezTo>
                      <a:pt x="106" y="127"/>
                      <a:pt x="104" y="130"/>
                      <a:pt x="106" y="132"/>
                    </a:cubicBezTo>
                    <a:cubicBezTo>
                      <a:pt x="108" y="135"/>
                      <a:pt x="109" y="135"/>
                      <a:pt x="111" y="133"/>
                    </a:cubicBezTo>
                    <a:cubicBezTo>
                      <a:pt x="113" y="131"/>
                      <a:pt x="113" y="128"/>
                      <a:pt x="110" y="125"/>
                    </a:cubicBezTo>
                    <a:cubicBezTo>
                      <a:pt x="107" y="123"/>
                      <a:pt x="106" y="127"/>
                      <a:pt x="106" y="127"/>
                    </a:cubicBezTo>
                    <a:close/>
                    <a:moveTo>
                      <a:pt x="60" y="124"/>
                    </a:moveTo>
                    <a:cubicBezTo>
                      <a:pt x="59" y="125"/>
                      <a:pt x="60" y="126"/>
                      <a:pt x="63" y="126"/>
                    </a:cubicBezTo>
                    <a:cubicBezTo>
                      <a:pt x="66" y="126"/>
                      <a:pt x="67" y="125"/>
                      <a:pt x="70" y="122"/>
                    </a:cubicBezTo>
                    <a:cubicBezTo>
                      <a:pt x="73" y="119"/>
                      <a:pt x="72" y="116"/>
                      <a:pt x="68" y="117"/>
                    </a:cubicBezTo>
                    <a:cubicBezTo>
                      <a:pt x="65" y="117"/>
                      <a:pt x="60" y="123"/>
                      <a:pt x="60" y="124"/>
                    </a:cubicBezTo>
                    <a:close/>
                    <a:moveTo>
                      <a:pt x="84" y="118"/>
                    </a:moveTo>
                    <a:cubicBezTo>
                      <a:pt x="84" y="120"/>
                      <a:pt x="87" y="120"/>
                      <a:pt x="88" y="118"/>
                    </a:cubicBezTo>
                    <a:cubicBezTo>
                      <a:pt x="89" y="116"/>
                      <a:pt x="88" y="116"/>
                      <a:pt x="89" y="114"/>
                    </a:cubicBezTo>
                    <a:cubicBezTo>
                      <a:pt x="90" y="111"/>
                      <a:pt x="89" y="111"/>
                      <a:pt x="87" y="111"/>
                    </a:cubicBezTo>
                    <a:cubicBezTo>
                      <a:pt x="85" y="111"/>
                      <a:pt x="84" y="116"/>
                      <a:pt x="84" y="118"/>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ïṡlîdé"/>
              <p:cNvSpPr/>
              <p:nvPr/>
            </p:nvSpPr>
            <p:spPr bwMode="auto">
              <a:xfrm>
                <a:off x="5532438" y="2925763"/>
                <a:ext cx="668338" cy="739775"/>
              </a:xfrm>
              <a:custGeom>
                <a:avLst/>
                <a:gdLst>
                  <a:gd name="T0" fmla="*/ 137 w 203"/>
                  <a:gd name="T1" fmla="*/ 49 h 223"/>
                  <a:gd name="T2" fmla="*/ 112 w 203"/>
                  <a:gd name="T3" fmla="*/ 45 h 223"/>
                  <a:gd name="T4" fmla="*/ 98 w 203"/>
                  <a:gd name="T5" fmla="*/ 52 h 223"/>
                  <a:gd name="T6" fmla="*/ 69 w 203"/>
                  <a:gd name="T7" fmla="*/ 84 h 223"/>
                  <a:gd name="T8" fmla="*/ 92 w 203"/>
                  <a:gd name="T9" fmla="*/ 27 h 223"/>
                  <a:gd name="T10" fmla="*/ 78 w 203"/>
                  <a:gd name="T11" fmla="*/ 13 h 223"/>
                  <a:gd name="T12" fmla="*/ 71 w 203"/>
                  <a:gd name="T13" fmla="*/ 33 h 223"/>
                  <a:gd name="T14" fmla="*/ 48 w 203"/>
                  <a:gd name="T15" fmla="*/ 101 h 223"/>
                  <a:gd name="T16" fmla="*/ 56 w 203"/>
                  <a:gd name="T17" fmla="*/ 156 h 223"/>
                  <a:gd name="T18" fmla="*/ 76 w 203"/>
                  <a:gd name="T19" fmla="*/ 186 h 223"/>
                  <a:gd name="T20" fmla="*/ 90 w 203"/>
                  <a:gd name="T21" fmla="*/ 115 h 223"/>
                  <a:gd name="T22" fmla="*/ 110 w 203"/>
                  <a:gd name="T23" fmla="*/ 78 h 223"/>
                  <a:gd name="T24" fmla="*/ 99 w 203"/>
                  <a:gd name="T25" fmla="*/ 118 h 223"/>
                  <a:gd name="T26" fmla="*/ 86 w 203"/>
                  <a:gd name="T27" fmla="*/ 156 h 223"/>
                  <a:gd name="T28" fmla="*/ 131 w 203"/>
                  <a:gd name="T29" fmla="*/ 186 h 223"/>
                  <a:gd name="T30" fmla="*/ 159 w 203"/>
                  <a:gd name="T31" fmla="*/ 172 h 223"/>
                  <a:gd name="T32" fmla="*/ 202 w 203"/>
                  <a:gd name="T33" fmla="*/ 110 h 223"/>
                  <a:gd name="T34" fmla="*/ 188 w 203"/>
                  <a:gd name="T35" fmla="*/ 91 h 223"/>
                  <a:gd name="T36" fmla="*/ 153 w 203"/>
                  <a:gd name="T37" fmla="*/ 4 h 223"/>
                  <a:gd name="T38" fmla="*/ 144 w 203"/>
                  <a:gd name="T39" fmla="*/ 2 h 223"/>
                  <a:gd name="T40" fmla="*/ 82 w 203"/>
                  <a:gd name="T41" fmla="*/ 96 h 223"/>
                  <a:gd name="T42" fmla="*/ 86 w 203"/>
                  <a:gd name="T43" fmla="*/ 106 h 223"/>
                  <a:gd name="T44" fmla="*/ 75 w 203"/>
                  <a:gd name="T45" fmla="*/ 108 h 223"/>
                  <a:gd name="T46" fmla="*/ 89 w 203"/>
                  <a:gd name="T47" fmla="*/ 73 h 223"/>
                  <a:gd name="T48" fmla="*/ 83 w 203"/>
                  <a:gd name="T49" fmla="*/ 80 h 223"/>
                  <a:gd name="T50" fmla="*/ 57 w 203"/>
                  <a:gd name="T51" fmla="*/ 138 h 223"/>
                  <a:gd name="T52" fmla="*/ 56 w 203"/>
                  <a:gd name="T53" fmla="*/ 125 h 223"/>
                  <a:gd name="T54" fmla="*/ 126 w 203"/>
                  <a:gd name="T55" fmla="*/ 120 h 223"/>
                  <a:gd name="T56" fmla="*/ 117 w 203"/>
                  <a:gd name="T57" fmla="*/ 126 h 223"/>
                  <a:gd name="T58" fmla="*/ 136 w 203"/>
                  <a:gd name="T59" fmla="*/ 73 h 223"/>
                  <a:gd name="T60" fmla="*/ 130 w 203"/>
                  <a:gd name="T61" fmla="*/ 75 h 223"/>
                  <a:gd name="T62" fmla="*/ 171 w 203"/>
                  <a:gd name="T63" fmla="*/ 98 h 223"/>
                  <a:gd name="T64" fmla="*/ 168 w 203"/>
                  <a:gd name="T65" fmla="*/ 10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23">
                    <a:moveTo>
                      <a:pt x="144" y="2"/>
                    </a:moveTo>
                    <a:cubicBezTo>
                      <a:pt x="138" y="13"/>
                      <a:pt x="143" y="36"/>
                      <a:pt x="137" y="49"/>
                    </a:cubicBezTo>
                    <a:cubicBezTo>
                      <a:pt x="126" y="33"/>
                      <a:pt x="126" y="33"/>
                      <a:pt x="126" y="33"/>
                    </a:cubicBezTo>
                    <a:cubicBezTo>
                      <a:pt x="117" y="33"/>
                      <a:pt x="109" y="34"/>
                      <a:pt x="112" y="45"/>
                    </a:cubicBezTo>
                    <a:cubicBezTo>
                      <a:pt x="116" y="57"/>
                      <a:pt x="119" y="59"/>
                      <a:pt x="110" y="69"/>
                    </a:cubicBezTo>
                    <a:cubicBezTo>
                      <a:pt x="106" y="65"/>
                      <a:pt x="100" y="53"/>
                      <a:pt x="98" y="52"/>
                    </a:cubicBezTo>
                    <a:cubicBezTo>
                      <a:pt x="95" y="49"/>
                      <a:pt x="87" y="48"/>
                      <a:pt x="85" y="50"/>
                    </a:cubicBezTo>
                    <a:cubicBezTo>
                      <a:pt x="69" y="84"/>
                      <a:pt x="69" y="84"/>
                      <a:pt x="69" y="84"/>
                    </a:cubicBezTo>
                    <a:cubicBezTo>
                      <a:pt x="32" y="91"/>
                      <a:pt x="32" y="91"/>
                      <a:pt x="32" y="91"/>
                    </a:cubicBezTo>
                    <a:cubicBezTo>
                      <a:pt x="51" y="70"/>
                      <a:pt x="74" y="58"/>
                      <a:pt x="92" y="27"/>
                    </a:cubicBezTo>
                    <a:cubicBezTo>
                      <a:pt x="94" y="23"/>
                      <a:pt x="94" y="23"/>
                      <a:pt x="94" y="23"/>
                    </a:cubicBezTo>
                    <a:cubicBezTo>
                      <a:pt x="101" y="12"/>
                      <a:pt x="79" y="10"/>
                      <a:pt x="78" y="13"/>
                    </a:cubicBezTo>
                    <a:cubicBezTo>
                      <a:pt x="74" y="19"/>
                      <a:pt x="78" y="21"/>
                      <a:pt x="73" y="29"/>
                    </a:cubicBezTo>
                    <a:cubicBezTo>
                      <a:pt x="71" y="33"/>
                      <a:pt x="71" y="33"/>
                      <a:pt x="71" y="33"/>
                    </a:cubicBezTo>
                    <a:cubicBezTo>
                      <a:pt x="59" y="53"/>
                      <a:pt x="6" y="94"/>
                      <a:pt x="21" y="105"/>
                    </a:cubicBezTo>
                    <a:cubicBezTo>
                      <a:pt x="27" y="110"/>
                      <a:pt x="42" y="101"/>
                      <a:pt x="48" y="101"/>
                    </a:cubicBezTo>
                    <a:cubicBezTo>
                      <a:pt x="38" y="113"/>
                      <a:pt x="0" y="157"/>
                      <a:pt x="19" y="172"/>
                    </a:cubicBezTo>
                    <a:cubicBezTo>
                      <a:pt x="30" y="181"/>
                      <a:pt x="48" y="165"/>
                      <a:pt x="56" y="156"/>
                    </a:cubicBezTo>
                    <a:cubicBezTo>
                      <a:pt x="63" y="164"/>
                      <a:pt x="60" y="179"/>
                      <a:pt x="69" y="186"/>
                    </a:cubicBezTo>
                    <a:cubicBezTo>
                      <a:pt x="72" y="188"/>
                      <a:pt x="75" y="188"/>
                      <a:pt x="76" y="186"/>
                    </a:cubicBezTo>
                    <a:cubicBezTo>
                      <a:pt x="82" y="176"/>
                      <a:pt x="66" y="160"/>
                      <a:pt x="75" y="136"/>
                    </a:cubicBezTo>
                    <a:cubicBezTo>
                      <a:pt x="80" y="123"/>
                      <a:pt x="85" y="126"/>
                      <a:pt x="90" y="115"/>
                    </a:cubicBezTo>
                    <a:cubicBezTo>
                      <a:pt x="94" y="106"/>
                      <a:pt x="96" y="97"/>
                      <a:pt x="102" y="86"/>
                    </a:cubicBezTo>
                    <a:cubicBezTo>
                      <a:pt x="105" y="81"/>
                      <a:pt x="106" y="82"/>
                      <a:pt x="110" y="78"/>
                    </a:cubicBezTo>
                    <a:cubicBezTo>
                      <a:pt x="115" y="81"/>
                      <a:pt x="115" y="81"/>
                      <a:pt x="115" y="81"/>
                    </a:cubicBezTo>
                    <a:cubicBezTo>
                      <a:pt x="99" y="118"/>
                      <a:pt x="99" y="118"/>
                      <a:pt x="99" y="118"/>
                    </a:cubicBezTo>
                    <a:cubicBezTo>
                      <a:pt x="98" y="119"/>
                      <a:pt x="87" y="125"/>
                      <a:pt x="87" y="126"/>
                    </a:cubicBezTo>
                    <a:cubicBezTo>
                      <a:pt x="84" y="130"/>
                      <a:pt x="84" y="155"/>
                      <a:pt x="86" y="156"/>
                    </a:cubicBezTo>
                    <a:cubicBezTo>
                      <a:pt x="95" y="163"/>
                      <a:pt x="126" y="148"/>
                      <a:pt x="128" y="149"/>
                    </a:cubicBezTo>
                    <a:cubicBezTo>
                      <a:pt x="135" y="155"/>
                      <a:pt x="130" y="176"/>
                      <a:pt x="131" y="186"/>
                    </a:cubicBezTo>
                    <a:cubicBezTo>
                      <a:pt x="132" y="204"/>
                      <a:pt x="134" y="207"/>
                      <a:pt x="142" y="223"/>
                    </a:cubicBezTo>
                    <a:cubicBezTo>
                      <a:pt x="148" y="211"/>
                      <a:pt x="157" y="185"/>
                      <a:pt x="159" y="172"/>
                    </a:cubicBezTo>
                    <a:cubicBezTo>
                      <a:pt x="162" y="156"/>
                      <a:pt x="163" y="133"/>
                      <a:pt x="166" y="121"/>
                    </a:cubicBezTo>
                    <a:cubicBezTo>
                      <a:pt x="202" y="110"/>
                      <a:pt x="202" y="110"/>
                      <a:pt x="202" y="110"/>
                    </a:cubicBezTo>
                    <a:cubicBezTo>
                      <a:pt x="203" y="99"/>
                      <a:pt x="203" y="99"/>
                      <a:pt x="203" y="99"/>
                    </a:cubicBezTo>
                    <a:cubicBezTo>
                      <a:pt x="188" y="91"/>
                      <a:pt x="188" y="91"/>
                      <a:pt x="188" y="91"/>
                    </a:cubicBezTo>
                    <a:cubicBezTo>
                      <a:pt x="187" y="66"/>
                      <a:pt x="168" y="68"/>
                      <a:pt x="172" y="48"/>
                    </a:cubicBezTo>
                    <a:cubicBezTo>
                      <a:pt x="174" y="34"/>
                      <a:pt x="166" y="14"/>
                      <a:pt x="153" y="4"/>
                    </a:cubicBezTo>
                    <a:cubicBezTo>
                      <a:pt x="152" y="3"/>
                      <a:pt x="152" y="3"/>
                      <a:pt x="152" y="3"/>
                    </a:cubicBezTo>
                    <a:cubicBezTo>
                      <a:pt x="149" y="0"/>
                      <a:pt x="146" y="0"/>
                      <a:pt x="144" y="2"/>
                    </a:cubicBezTo>
                    <a:close/>
                    <a:moveTo>
                      <a:pt x="75" y="108"/>
                    </a:moveTo>
                    <a:cubicBezTo>
                      <a:pt x="78" y="102"/>
                      <a:pt x="78" y="95"/>
                      <a:pt x="82" y="96"/>
                    </a:cubicBezTo>
                    <a:cubicBezTo>
                      <a:pt x="85" y="97"/>
                      <a:pt x="89" y="93"/>
                      <a:pt x="91" y="95"/>
                    </a:cubicBezTo>
                    <a:cubicBezTo>
                      <a:pt x="93" y="98"/>
                      <a:pt x="90" y="104"/>
                      <a:pt x="86" y="106"/>
                    </a:cubicBezTo>
                    <a:cubicBezTo>
                      <a:pt x="82" y="109"/>
                      <a:pt x="77" y="114"/>
                      <a:pt x="77" y="114"/>
                    </a:cubicBezTo>
                    <a:cubicBezTo>
                      <a:pt x="77" y="114"/>
                      <a:pt x="72" y="114"/>
                      <a:pt x="75" y="108"/>
                    </a:cubicBezTo>
                    <a:close/>
                    <a:moveTo>
                      <a:pt x="83" y="80"/>
                    </a:moveTo>
                    <a:cubicBezTo>
                      <a:pt x="84" y="76"/>
                      <a:pt x="85" y="74"/>
                      <a:pt x="89" y="73"/>
                    </a:cubicBezTo>
                    <a:cubicBezTo>
                      <a:pt x="93" y="72"/>
                      <a:pt x="93" y="76"/>
                      <a:pt x="90" y="81"/>
                    </a:cubicBezTo>
                    <a:cubicBezTo>
                      <a:pt x="87" y="86"/>
                      <a:pt x="81" y="84"/>
                      <a:pt x="83" y="80"/>
                    </a:cubicBezTo>
                    <a:close/>
                    <a:moveTo>
                      <a:pt x="56" y="125"/>
                    </a:moveTo>
                    <a:cubicBezTo>
                      <a:pt x="59" y="127"/>
                      <a:pt x="60" y="136"/>
                      <a:pt x="57" y="138"/>
                    </a:cubicBezTo>
                    <a:cubicBezTo>
                      <a:pt x="53" y="140"/>
                      <a:pt x="48" y="148"/>
                      <a:pt x="46" y="145"/>
                    </a:cubicBezTo>
                    <a:cubicBezTo>
                      <a:pt x="43" y="142"/>
                      <a:pt x="53" y="122"/>
                      <a:pt x="56" y="125"/>
                    </a:cubicBezTo>
                    <a:close/>
                    <a:moveTo>
                      <a:pt x="117" y="126"/>
                    </a:moveTo>
                    <a:cubicBezTo>
                      <a:pt x="115" y="121"/>
                      <a:pt x="120" y="120"/>
                      <a:pt x="126" y="120"/>
                    </a:cubicBezTo>
                    <a:cubicBezTo>
                      <a:pt x="132" y="119"/>
                      <a:pt x="133" y="124"/>
                      <a:pt x="128" y="126"/>
                    </a:cubicBezTo>
                    <a:cubicBezTo>
                      <a:pt x="123" y="128"/>
                      <a:pt x="118" y="131"/>
                      <a:pt x="117" y="126"/>
                    </a:cubicBezTo>
                    <a:close/>
                    <a:moveTo>
                      <a:pt x="130" y="75"/>
                    </a:moveTo>
                    <a:cubicBezTo>
                      <a:pt x="130" y="73"/>
                      <a:pt x="133" y="71"/>
                      <a:pt x="136" y="73"/>
                    </a:cubicBezTo>
                    <a:cubicBezTo>
                      <a:pt x="140" y="75"/>
                      <a:pt x="139" y="76"/>
                      <a:pt x="134" y="79"/>
                    </a:cubicBezTo>
                    <a:cubicBezTo>
                      <a:pt x="129" y="81"/>
                      <a:pt x="130" y="76"/>
                      <a:pt x="130" y="75"/>
                    </a:cubicBezTo>
                    <a:close/>
                    <a:moveTo>
                      <a:pt x="166" y="99"/>
                    </a:moveTo>
                    <a:cubicBezTo>
                      <a:pt x="171" y="98"/>
                      <a:pt x="171" y="98"/>
                      <a:pt x="171" y="98"/>
                    </a:cubicBezTo>
                    <a:cubicBezTo>
                      <a:pt x="172" y="104"/>
                      <a:pt x="172" y="104"/>
                      <a:pt x="172" y="104"/>
                    </a:cubicBezTo>
                    <a:cubicBezTo>
                      <a:pt x="172" y="104"/>
                      <a:pt x="171" y="105"/>
                      <a:pt x="168" y="103"/>
                    </a:cubicBezTo>
                    <a:cubicBezTo>
                      <a:pt x="164" y="101"/>
                      <a:pt x="167" y="99"/>
                      <a:pt x="166" y="99"/>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liďé"/>
              <p:cNvSpPr/>
              <p:nvPr/>
            </p:nvSpPr>
            <p:spPr bwMode="auto">
              <a:xfrm>
                <a:off x="6399213" y="2949575"/>
                <a:ext cx="122238" cy="166688"/>
              </a:xfrm>
              <a:custGeom>
                <a:avLst/>
                <a:gdLst>
                  <a:gd name="T0" fmla="*/ 12 w 37"/>
                  <a:gd name="T1" fmla="*/ 4 h 50"/>
                  <a:gd name="T2" fmla="*/ 21 w 37"/>
                  <a:gd name="T3" fmla="*/ 49 h 50"/>
                  <a:gd name="T4" fmla="*/ 25 w 37"/>
                  <a:gd name="T5" fmla="*/ 49 h 50"/>
                  <a:gd name="T6" fmla="*/ 33 w 37"/>
                  <a:gd name="T7" fmla="*/ 46 h 50"/>
                  <a:gd name="T8" fmla="*/ 24 w 37"/>
                  <a:gd name="T9" fmla="*/ 2 h 50"/>
                  <a:gd name="T10" fmla="*/ 19 w 37"/>
                  <a:gd name="T11" fmla="*/ 2 h 50"/>
                  <a:gd name="T12" fmla="*/ 12 w 37"/>
                  <a:gd name="T13" fmla="*/ 4 h 50"/>
                </a:gdLst>
                <a:ahLst/>
                <a:cxnLst>
                  <a:cxn ang="0">
                    <a:pos x="T0" y="T1"/>
                  </a:cxn>
                  <a:cxn ang="0">
                    <a:pos x="T2" y="T3"/>
                  </a:cxn>
                  <a:cxn ang="0">
                    <a:pos x="T4" y="T5"/>
                  </a:cxn>
                  <a:cxn ang="0">
                    <a:pos x="T6" y="T7"/>
                  </a:cxn>
                  <a:cxn ang="0">
                    <a:pos x="T8" y="T9"/>
                  </a:cxn>
                  <a:cxn ang="0">
                    <a:pos x="T10" y="T11"/>
                  </a:cxn>
                  <a:cxn ang="0">
                    <a:pos x="T12" y="T13"/>
                  </a:cxn>
                </a:cxnLst>
                <a:rect l="0" t="0" r="r" b="b"/>
                <a:pathLst>
                  <a:path w="37" h="50">
                    <a:moveTo>
                      <a:pt x="12" y="4"/>
                    </a:moveTo>
                    <a:cubicBezTo>
                      <a:pt x="14" y="20"/>
                      <a:pt x="0" y="45"/>
                      <a:pt x="21" y="49"/>
                    </a:cubicBezTo>
                    <a:cubicBezTo>
                      <a:pt x="25" y="49"/>
                      <a:pt x="25" y="49"/>
                      <a:pt x="25" y="49"/>
                    </a:cubicBezTo>
                    <a:cubicBezTo>
                      <a:pt x="29" y="50"/>
                      <a:pt x="32" y="49"/>
                      <a:pt x="33" y="46"/>
                    </a:cubicBezTo>
                    <a:cubicBezTo>
                      <a:pt x="37" y="31"/>
                      <a:pt x="28" y="13"/>
                      <a:pt x="24" y="2"/>
                    </a:cubicBezTo>
                    <a:cubicBezTo>
                      <a:pt x="23" y="2"/>
                      <a:pt x="20" y="0"/>
                      <a:pt x="19" y="2"/>
                    </a:cubicBezTo>
                    <a:cubicBezTo>
                      <a:pt x="17" y="5"/>
                      <a:pt x="19" y="4"/>
                      <a:pt x="12" y="4"/>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i$ļiḋe"/>
              <p:cNvSpPr/>
              <p:nvPr/>
            </p:nvSpPr>
            <p:spPr bwMode="auto">
              <a:xfrm>
                <a:off x="6337300" y="2970213"/>
                <a:ext cx="465138" cy="666750"/>
              </a:xfrm>
              <a:custGeom>
                <a:avLst/>
                <a:gdLst>
                  <a:gd name="T0" fmla="*/ 60 w 141"/>
                  <a:gd name="T1" fmla="*/ 16 h 201"/>
                  <a:gd name="T2" fmla="*/ 86 w 141"/>
                  <a:gd name="T3" fmla="*/ 32 h 201"/>
                  <a:gd name="T4" fmla="*/ 41 w 141"/>
                  <a:gd name="T5" fmla="*/ 64 h 201"/>
                  <a:gd name="T6" fmla="*/ 3 w 141"/>
                  <a:gd name="T7" fmla="*/ 105 h 201"/>
                  <a:gd name="T8" fmla="*/ 29 w 141"/>
                  <a:gd name="T9" fmla="*/ 134 h 201"/>
                  <a:gd name="T10" fmla="*/ 68 w 141"/>
                  <a:gd name="T11" fmla="*/ 70 h 201"/>
                  <a:gd name="T12" fmla="*/ 123 w 141"/>
                  <a:gd name="T13" fmla="*/ 71 h 201"/>
                  <a:gd name="T14" fmla="*/ 93 w 141"/>
                  <a:gd name="T15" fmla="*/ 91 h 201"/>
                  <a:gd name="T16" fmla="*/ 84 w 141"/>
                  <a:gd name="T17" fmla="*/ 87 h 201"/>
                  <a:gd name="T18" fmla="*/ 78 w 141"/>
                  <a:gd name="T19" fmla="*/ 86 h 201"/>
                  <a:gd name="T20" fmla="*/ 57 w 141"/>
                  <a:gd name="T21" fmla="*/ 113 h 201"/>
                  <a:gd name="T22" fmla="*/ 81 w 141"/>
                  <a:gd name="T23" fmla="*/ 101 h 201"/>
                  <a:gd name="T24" fmla="*/ 79 w 141"/>
                  <a:gd name="T25" fmla="*/ 126 h 201"/>
                  <a:gd name="T26" fmla="*/ 78 w 141"/>
                  <a:gd name="T27" fmla="*/ 128 h 201"/>
                  <a:gd name="T28" fmla="*/ 84 w 141"/>
                  <a:gd name="T29" fmla="*/ 140 h 201"/>
                  <a:gd name="T30" fmla="*/ 40 w 141"/>
                  <a:gd name="T31" fmla="*/ 150 h 201"/>
                  <a:gd name="T32" fmla="*/ 53 w 141"/>
                  <a:gd name="T33" fmla="*/ 159 h 201"/>
                  <a:gd name="T34" fmla="*/ 60 w 141"/>
                  <a:gd name="T35" fmla="*/ 160 h 201"/>
                  <a:gd name="T36" fmla="*/ 91 w 141"/>
                  <a:gd name="T37" fmla="*/ 155 h 201"/>
                  <a:gd name="T38" fmla="*/ 47 w 141"/>
                  <a:gd name="T39" fmla="*/ 181 h 201"/>
                  <a:gd name="T40" fmla="*/ 108 w 141"/>
                  <a:gd name="T41" fmla="*/ 176 h 201"/>
                  <a:gd name="T42" fmla="*/ 106 w 141"/>
                  <a:gd name="T43" fmla="*/ 148 h 201"/>
                  <a:gd name="T44" fmla="*/ 113 w 141"/>
                  <a:gd name="T45" fmla="*/ 147 h 201"/>
                  <a:gd name="T46" fmla="*/ 130 w 141"/>
                  <a:gd name="T47" fmla="*/ 154 h 201"/>
                  <a:gd name="T48" fmla="*/ 138 w 141"/>
                  <a:gd name="T49" fmla="*/ 146 h 201"/>
                  <a:gd name="T50" fmla="*/ 131 w 141"/>
                  <a:gd name="T51" fmla="*/ 131 h 201"/>
                  <a:gd name="T52" fmla="*/ 102 w 141"/>
                  <a:gd name="T53" fmla="*/ 127 h 201"/>
                  <a:gd name="T54" fmla="*/ 98 w 141"/>
                  <a:gd name="T55" fmla="*/ 135 h 201"/>
                  <a:gd name="T56" fmla="*/ 90 w 141"/>
                  <a:gd name="T57" fmla="*/ 131 h 201"/>
                  <a:gd name="T58" fmla="*/ 104 w 141"/>
                  <a:gd name="T59" fmla="*/ 113 h 201"/>
                  <a:gd name="T60" fmla="*/ 103 w 141"/>
                  <a:gd name="T61" fmla="*/ 99 h 201"/>
                  <a:gd name="T62" fmla="*/ 120 w 141"/>
                  <a:gd name="T63" fmla="*/ 99 h 201"/>
                  <a:gd name="T64" fmla="*/ 138 w 141"/>
                  <a:gd name="T65" fmla="*/ 83 h 201"/>
                  <a:gd name="T66" fmla="*/ 139 w 141"/>
                  <a:gd name="T67" fmla="*/ 79 h 201"/>
                  <a:gd name="T68" fmla="*/ 119 w 141"/>
                  <a:gd name="T69" fmla="*/ 42 h 201"/>
                  <a:gd name="T70" fmla="*/ 101 w 141"/>
                  <a:gd name="T71" fmla="*/ 36 h 201"/>
                  <a:gd name="T72" fmla="*/ 139 w 141"/>
                  <a:gd name="T73" fmla="*/ 14 h 201"/>
                  <a:gd name="T74" fmla="*/ 122 w 141"/>
                  <a:gd name="T75" fmla="*/ 2 h 201"/>
                  <a:gd name="T76" fmla="*/ 113 w 141"/>
                  <a:gd name="T77" fmla="*/ 1 h 201"/>
                  <a:gd name="T78" fmla="*/ 60 w 141"/>
                  <a:gd name="T79" fmla="*/ 1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201">
                    <a:moveTo>
                      <a:pt x="60" y="16"/>
                    </a:moveTo>
                    <a:cubicBezTo>
                      <a:pt x="86" y="32"/>
                      <a:pt x="86" y="32"/>
                      <a:pt x="86" y="32"/>
                    </a:cubicBezTo>
                    <a:cubicBezTo>
                      <a:pt x="78" y="40"/>
                      <a:pt x="54" y="54"/>
                      <a:pt x="41" y="64"/>
                    </a:cubicBezTo>
                    <a:cubicBezTo>
                      <a:pt x="36" y="67"/>
                      <a:pt x="3" y="102"/>
                      <a:pt x="3" y="105"/>
                    </a:cubicBezTo>
                    <a:cubicBezTo>
                      <a:pt x="0" y="127"/>
                      <a:pt x="12" y="132"/>
                      <a:pt x="29" y="134"/>
                    </a:cubicBezTo>
                    <a:cubicBezTo>
                      <a:pt x="35" y="97"/>
                      <a:pt x="49" y="91"/>
                      <a:pt x="68" y="70"/>
                    </a:cubicBezTo>
                    <a:cubicBezTo>
                      <a:pt x="85" y="51"/>
                      <a:pt x="109" y="32"/>
                      <a:pt x="123" y="71"/>
                    </a:cubicBezTo>
                    <a:cubicBezTo>
                      <a:pt x="93" y="91"/>
                      <a:pt x="93" y="91"/>
                      <a:pt x="93" y="91"/>
                    </a:cubicBezTo>
                    <a:cubicBezTo>
                      <a:pt x="90" y="89"/>
                      <a:pt x="90" y="88"/>
                      <a:pt x="84" y="87"/>
                    </a:cubicBezTo>
                    <a:cubicBezTo>
                      <a:pt x="78" y="86"/>
                      <a:pt x="78" y="86"/>
                      <a:pt x="78" y="86"/>
                    </a:cubicBezTo>
                    <a:cubicBezTo>
                      <a:pt x="64" y="84"/>
                      <a:pt x="57" y="102"/>
                      <a:pt x="57" y="113"/>
                    </a:cubicBezTo>
                    <a:cubicBezTo>
                      <a:pt x="69" y="112"/>
                      <a:pt x="73" y="101"/>
                      <a:pt x="81" y="101"/>
                    </a:cubicBezTo>
                    <a:cubicBezTo>
                      <a:pt x="93" y="101"/>
                      <a:pt x="80" y="115"/>
                      <a:pt x="79" y="126"/>
                    </a:cubicBezTo>
                    <a:cubicBezTo>
                      <a:pt x="78" y="128"/>
                      <a:pt x="78" y="128"/>
                      <a:pt x="78" y="128"/>
                    </a:cubicBezTo>
                    <a:cubicBezTo>
                      <a:pt x="78" y="133"/>
                      <a:pt x="81" y="135"/>
                      <a:pt x="84" y="140"/>
                    </a:cubicBezTo>
                    <a:cubicBezTo>
                      <a:pt x="40" y="150"/>
                      <a:pt x="40" y="150"/>
                      <a:pt x="40" y="150"/>
                    </a:cubicBezTo>
                    <a:cubicBezTo>
                      <a:pt x="43" y="155"/>
                      <a:pt x="44" y="158"/>
                      <a:pt x="53" y="159"/>
                    </a:cubicBezTo>
                    <a:cubicBezTo>
                      <a:pt x="60" y="160"/>
                      <a:pt x="60" y="160"/>
                      <a:pt x="60" y="160"/>
                    </a:cubicBezTo>
                    <a:cubicBezTo>
                      <a:pt x="65" y="161"/>
                      <a:pt x="81" y="156"/>
                      <a:pt x="91" y="155"/>
                    </a:cubicBezTo>
                    <a:cubicBezTo>
                      <a:pt x="85" y="177"/>
                      <a:pt x="54" y="165"/>
                      <a:pt x="47" y="181"/>
                    </a:cubicBezTo>
                    <a:cubicBezTo>
                      <a:pt x="73" y="186"/>
                      <a:pt x="90" y="201"/>
                      <a:pt x="108" y="176"/>
                    </a:cubicBezTo>
                    <a:cubicBezTo>
                      <a:pt x="106" y="148"/>
                      <a:pt x="106" y="148"/>
                      <a:pt x="106" y="148"/>
                    </a:cubicBezTo>
                    <a:cubicBezTo>
                      <a:pt x="113" y="147"/>
                      <a:pt x="113" y="147"/>
                      <a:pt x="113" y="147"/>
                    </a:cubicBezTo>
                    <a:cubicBezTo>
                      <a:pt x="119" y="149"/>
                      <a:pt x="123" y="153"/>
                      <a:pt x="130" y="154"/>
                    </a:cubicBezTo>
                    <a:cubicBezTo>
                      <a:pt x="133" y="154"/>
                      <a:pt x="138" y="150"/>
                      <a:pt x="138" y="146"/>
                    </a:cubicBezTo>
                    <a:cubicBezTo>
                      <a:pt x="139" y="139"/>
                      <a:pt x="138" y="132"/>
                      <a:pt x="131" y="131"/>
                    </a:cubicBezTo>
                    <a:cubicBezTo>
                      <a:pt x="102" y="127"/>
                      <a:pt x="102" y="127"/>
                      <a:pt x="102" y="127"/>
                    </a:cubicBezTo>
                    <a:cubicBezTo>
                      <a:pt x="98" y="135"/>
                      <a:pt x="98" y="135"/>
                      <a:pt x="98" y="135"/>
                    </a:cubicBezTo>
                    <a:cubicBezTo>
                      <a:pt x="90" y="131"/>
                      <a:pt x="90" y="131"/>
                      <a:pt x="90" y="131"/>
                    </a:cubicBezTo>
                    <a:cubicBezTo>
                      <a:pt x="104" y="113"/>
                      <a:pt x="104" y="113"/>
                      <a:pt x="104" y="113"/>
                    </a:cubicBezTo>
                    <a:cubicBezTo>
                      <a:pt x="103" y="99"/>
                      <a:pt x="103" y="99"/>
                      <a:pt x="103" y="99"/>
                    </a:cubicBezTo>
                    <a:cubicBezTo>
                      <a:pt x="120" y="99"/>
                      <a:pt x="120" y="99"/>
                      <a:pt x="120" y="99"/>
                    </a:cubicBezTo>
                    <a:cubicBezTo>
                      <a:pt x="126" y="92"/>
                      <a:pt x="137" y="92"/>
                      <a:pt x="138" y="83"/>
                    </a:cubicBezTo>
                    <a:cubicBezTo>
                      <a:pt x="139" y="79"/>
                      <a:pt x="139" y="79"/>
                      <a:pt x="139" y="79"/>
                    </a:cubicBezTo>
                    <a:cubicBezTo>
                      <a:pt x="141" y="64"/>
                      <a:pt x="127" y="49"/>
                      <a:pt x="119" y="42"/>
                    </a:cubicBezTo>
                    <a:cubicBezTo>
                      <a:pt x="101" y="36"/>
                      <a:pt x="101" y="36"/>
                      <a:pt x="101" y="36"/>
                    </a:cubicBezTo>
                    <a:cubicBezTo>
                      <a:pt x="110" y="26"/>
                      <a:pt x="138" y="26"/>
                      <a:pt x="139" y="14"/>
                    </a:cubicBezTo>
                    <a:cubicBezTo>
                      <a:pt x="140" y="6"/>
                      <a:pt x="131" y="3"/>
                      <a:pt x="122" y="2"/>
                    </a:cubicBezTo>
                    <a:cubicBezTo>
                      <a:pt x="113" y="1"/>
                      <a:pt x="113" y="1"/>
                      <a:pt x="113" y="1"/>
                    </a:cubicBezTo>
                    <a:cubicBezTo>
                      <a:pt x="107" y="0"/>
                      <a:pt x="88" y="20"/>
                      <a:pt x="60" y="16"/>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iṥlíḍê"/>
              <p:cNvSpPr/>
              <p:nvPr/>
            </p:nvSpPr>
            <p:spPr bwMode="auto">
              <a:xfrm>
                <a:off x="6992938" y="2933700"/>
                <a:ext cx="587375" cy="646113"/>
              </a:xfrm>
              <a:custGeom>
                <a:avLst/>
                <a:gdLst>
                  <a:gd name="T0" fmla="*/ 71 w 178"/>
                  <a:gd name="T1" fmla="*/ 145 h 195"/>
                  <a:gd name="T2" fmla="*/ 109 w 178"/>
                  <a:gd name="T3" fmla="*/ 85 h 195"/>
                  <a:gd name="T4" fmla="*/ 110 w 178"/>
                  <a:gd name="T5" fmla="*/ 108 h 195"/>
                  <a:gd name="T6" fmla="*/ 116 w 178"/>
                  <a:gd name="T7" fmla="*/ 121 h 195"/>
                  <a:gd name="T8" fmla="*/ 130 w 178"/>
                  <a:gd name="T9" fmla="*/ 106 h 195"/>
                  <a:gd name="T10" fmla="*/ 133 w 178"/>
                  <a:gd name="T11" fmla="*/ 114 h 195"/>
                  <a:gd name="T12" fmla="*/ 132 w 178"/>
                  <a:gd name="T13" fmla="*/ 138 h 195"/>
                  <a:gd name="T14" fmla="*/ 94 w 178"/>
                  <a:gd name="T15" fmla="*/ 128 h 195"/>
                  <a:gd name="T16" fmla="*/ 113 w 178"/>
                  <a:gd name="T17" fmla="*/ 163 h 195"/>
                  <a:gd name="T18" fmla="*/ 101 w 178"/>
                  <a:gd name="T19" fmla="*/ 166 h 195"/>
                  <a:gd name="T20" fmla="*/ 71 w 178"/>
                  <a:gd name="T21" fmla="*/ 145 h 195"/>
                  <a:gd name="T22" fmla="*/ 121 w 178"/>
                  <a:gd name="T23" fmla="*/ 18 h 195"/>
                  <a:gd name="T24" fmla="*/ 113 w 178"/>
                  <a:gd name="T25" fmla="*/ 69 h 195"/>
                  <a:gd name="T26" fmla="*/ 98 w 178"/>
                  <a:gd name="T27" fmla="*/ 71 h 195"/>
                  <a:gd name="T28" fmla="*/ 83 w 178"/>
                  <a:gd name="T29" fmla="*/ 87 h 195"/>
                  <a:gd name="T30" fmla="*/ 90 w 178"/>
                  <a:gd name="T31" fmla="*/ 45 h 195"/>
                  <a:gd name="T32" fmla="*/ 109 w 178"/>
                  <a:gd name="T33" fmla="*/ 10 h 195"/>
                  <a:gd name="T34" fmla="*/ 93 w 178"/>
                  <a:gd name="T35" fmla="*/ 8 h 195"/>
                  <a:gd name="T36" fmla="*/ 55 w 178"/>
                  <a:gd name="T37" fmla="*/ 49 h 195"/>
                  <a:gd name="T38" fmla="*/ 41 w 178"/>
                  <a:gd name="T39" fmla="*/ 50 h 195"/>
                  <a:gd name="T40" fmla="*/ 48 w 178"/>
                  <a:gd name="T41" fmla="*/ 62 h 195"/>
                  <a:gd name="T42" fmla="*/ 70 w 178"/>
                  <a:gd name="T43" fmla="*/ 61 h 195"/>
                  <a:gd name="T44" fmla="*/ 63 w 178"/>
                  <a:gd name="T45" fmla="*/ 98 h 195"/>
                  <a:gd name="T46" fmla="*/ 32 w 178"/>
                  <a:gd name="T47" fmla="*/ 116 h 195"/>
                  <a:gd name="T48" fmla="*/ 30 w 178"/>
                  <a:gd name="T49" fmla="*/ 117 h 195"/>
                  <a:gd name="T50" fmla="*/ 10 w 178"/>
                  <a:gd name="T51" fmla="*/ 117 h 195"/>
                  <a:gd name="T52" fmla="*/ 1 w 178"/>
                  <a:gd name="T53" fmla="*/ 142 h 195"/>
                  <a:gd name="T54" fmla="*/ 21 w 178"/>
                  <a:gd name="T55" fmla="*/ 158 h 195"/>
                  <a:gd name="T56" fmla="*/ 23 w 178"/>
                  <a:gd name="T57" fmla="*/ 158 h 195"/>
                  <a:gd name="T58" fmla="*/ 46 w 178"/>
                  <a:gd name="T59" fmla="*/ 151 h 195"/>
                  <a:gd name="T60" fmla="*/ 59 w 178"/>
                  <a:gd name="T61" fmla="*/ 176 h 195"/>
                  <a:gd name="T62" fmla="*/ 78 w 178"/>
                  <a:gd name="T63" fmla="*/ 195 h 195"/>
                  <a:gd name="T64" fmla="*/ 72 w 178"/>
                  <a:gd name="T65" fmla="*/ 166 h 195"/>
                  <a:gd name="T66" fmla="*/ 77 w 178"/>
                  <a:gd name="T67" fmla="*/ 165 h 195"/>
                  <a:gd name="T68" fmla="*/ 97 w 178"/>
                  <a:gd name="T69" fmla="*/ 183 h 195"/>
                  <a:gd name="T70" fmla="*/ 112 w 178"/>
                  <a:gd name="T71" fmla="*/ 181 h 195"/>
                  <a:gd name="T72" fmla="*/ 142 w 178"/>
                  <a:gd name="T73" fmla="*/ 179 h 195"/>
                  <a:gd name="T74" fmla="*/ 164 w 178"/>
                  <a:gd name="T75" fmla="*/ 193 h 195"/>
                  <a:gd name="T76" fmla="*/ 177 w 178"/>
                  <a:gd name="T77" fmla="*/ 177 h 195"/>
                  <a:gd name="T78" fmla="*/ 176 w 178"/>
                  <a:gd name="T79" fmla="*/ 173 h 195"/>
                  <a:gd name="T80" fmla="*/ 146 w 178"/>
                  <a:gd name="T81" fmla="*/ 145 h 195"/>
                  <a:gd name="T82" fmla="*/ 149 w 178"/>
                  <a:gd name="T83" fmla="*/ 107 h 195"/>
                  <a:gd name="T84" fmla="*/ 122 w 178"/>
                  <a:gd name="T85" fmla="*/ 90 h 195"/>
                  <a:gd name="T86" fmla="*/ 126 w 178"/>
                  <a:gd name="T87" fmla="*/ 80 h 195"/>
                  <a:gd name="T88" fmla="*/ 151 w 178"/>
                  <a:gd name="T89" fmla="*/ 64 h 195"/>
                  <a:gd name="T90" fmla="*/ 170 w 178"/>
                  <a:gd name="T91" fmla="*/ 40 h 195"/>
                  <a:gd name="T92" fmla="*/ 137 w 178"/>
                  <a:gd name="T93" fmla="*/ 25 h 195"/>
                  <a:gd name="T94" fmla="*/ 140 w 178"/>
                  <a:gd name="T95" fmla="*/ 15 h 195"/>
                  <a:gd name="T96" fmla="*/ 123 w 178"/>
                  <a:gd name="T97" fmla="*/ 1 h 195"/>
                  <a:gd name="T98" fmla="*/ 121 w 178"/>
                  <a:gd name="T99" fmla="*/ 18 h 195"/>
                  <a:gd name="T100" fmla="*/ 134 w 178"/>
                  <a:gd name="T101" fmla="*/ 40 h 195"/>
                  <a:gd name="T102" fmla="*/ 143 w 178"/>
                  <a:gd name="T103" fmla="*/ 47 h 195"/>
                  <a:gd name="T104" fmla="*/ 146 w 178"/>
                  <a:gd name="T105" fmla="*/ 57 h 195"/>
                  <a:gd name="T106" fmla="*/ 129 w 178"/>
                  <a:gd name="T107" fmla="*/ 60 h 195"/>
                  <a:gd name="T108" fmla="*/ 134 w 178"/>
                  <a:gd name="T109" fmla="*/ 4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195">
                    <a:moveTo>
                      <a:pt x="71" y="145"/>
                    </a:moveTo>
                    <a:cubicBezTo>
                      <a:pt x="68" y="124"/>
                      <a:pt x="93" y="84"/>
                      <a:pt x="109" y="85"/>
                    </a:cubicBezTo>
                    <a:cubicBezTo>
                      <a:pt x="110" y="108"/>
                      <a:pt x="110" y="108"/>
                      <a:pt x="110" y="108"/>
                    </a:cubicBezTo>
                    <a:cubicBezTo>
                      <a:pt x="110" y="111"/>
                      <a:pt x="115" y="120"/>
                      <a:pt x="116" y="121"/>
                    </a:cubicBezTo>
                    <a:cubicBezTo>
                      <a:pt x="130" y="106"/>
                      <a:pt x="130" y="106"/>
                      <a:pt x="130" y="106"/>
                    </a:cubicBezTo>
                    <a:cubicBezTo>
                      <a:pt x="133" y="114"/>
                      <a:pt x="133" y="114"/>
                      <a:pt x="133" y="114"/>
                    </a:cubicBezTo>
                    <a:cubicBezTo>
                      <a:pt x="134" y="126"/>
                      <a:pt x="131" y="127"/>
                      <a:pt x="132" y="138"/>
                    </a:cubicBezTo>
                    <a:cubicBezTo>
                      <a:pt x="94" y="128"/>
                      <a:pt x="94" y="128"/>
                      <a:pt x="94" y="128"/>
                    </a:cubicBezTo>
                    <a:cubicBezTo>
                      <a:pt x="113" y="163"/>
                      <a:pt x="113" y="163"/>
                      <a:pt x="113" y="163"/>
                    </a:cubicBezTo>
                    <a:cubicBezTo>
                      <a:pt x="101" y="166"/>
                      <a:pt x="101" y="166"/>
                      <a:pt x="101" y="166"/>
                    </a:cubicBezTo>
                    <a:cubicBezTo>
                      <a:pt x="89" y="168"/>
                      <a:pt x="73" y="158"/>
                      <a:pt x="71" y="145"/>
                    </a:cubicBezTo>
                    <a:close/>
                    <a:moveTo>
                      <a:pt x="121" y="18"/>
                    </a:moveTo>
                    <a:cubicBezTo>
                      <a:pt x="122" y="24"/>
                      <a:pt x="114" y="53"/>
                      <a:pt x="113" y="69"/>
                    </a:cubicBezTo>
                    <a:cubicBezTo>
                      <a:pt x="98" y="71"/>
                      <a:pt x="98" y="71"/>
                      <a:pt x="98" y="71"/>
                    </a:cubicBezTo>
                    <a:cubicBezTo>
                      <a:pt x="88" y="73"/>
                      <a:pt x="93" y="82"/>
                      <a:pt x="83" y="87"/>
                    </a:cubicBezTo>
                    <a:cubicBezTo>
                      <a:pt x="87" y="74"/>
                      <a:pt x="86" y="56"/>
                      <a:pt x="90" y="45"/>
                    </a:cubicBezTo>
                    <a:cubicBezTo>
                      <a:pt x="97" y="27"/>
                      <a:pt x="108" y="27"/>
                      <a:pt x="109" y="10"/>
                    </a:cubicBezTo>
                    <a:cubicBezTo>
                      <a:pt x="105" y="9"/>
                      <a:pt x="99" y="7"/>
                      <a:pt x="93" y="8"/>
                    </a:cubicBezTo>
                    <a:cubicBezTo>
                      <a:pt x="81" y="10"/>
                      <a:pt x="88" y="44"/>
                      <a:pt x="55" y="49"/>
                    </a:cubicBezTo>
                    <a:cubicBezTo>
                      <a:pt x="47" y="51"/>
                      <a:pt x="51" y="48"/>
                      <a:pt x="41" y="50"/>
                    </a:cubicBezTo>
                    <a:cubicBezTo>
                      <a:pt x="48" y="62"/>
                      <a:pt x="48" y="62"/>
                      <a:pt x="48" y="62"/>
                    </a:cubicBezTo>
                    <a:cubicBezTo>
                      <a:pt x="70" y="61"/>
                      <a:pt x="70" y="61"/>
                      <a:pt x="70" y="61"/>
                    </a:cubicBezTo>
                    <a:cubicBezTo>
                      <a:pt x="70" y="63"/>
                      <a:pt x="64" y="93"/>
                      <a:pt x="63" y="98"/>
                    </a:cubicBezTo>
                    <a:cubicBezTo>
                      <a:pt x="60" y="108"/>
                      <a:pt x="45" y="114"/>
                      <a:pt x="32" y="116"/>
                    </a:cubicBezTo>
                    <a:cubicBezTo>
                      <a:pt x="30" y="117"/>
                      <a:pt x="30" y="117"/>
                      <a:pt x="30" y="117"/>
                    </a:cubicBezTo>
                    <a:cubicBezTo>
                      <a:pt x="10" y="117"/>
                      <a:pt x="10" y="117"/>
                      <a:pt x="10" y="117"/>
                    </a:cubicBezTo>
                    <a:cubicBezTo>
                      <a:pt x="3" y="131"/>
                      <a:pt x="0" y="135"/>
                      <a:pt x="1" y="142"/>
                    </a:cubicBezTo>
                    <a:cubicBezTo>
                      <a:pt x="7" y="151"/>
                      <a:pt x="7" y="160"/>
                      <a:pt x="21" y="158"/>
                    </a:cubicBezTo>
                    <a:cubicBezTo>
                      <a:pt x="23" y="158"/>
                      <a:pt x="23" y="158"/>
                      <a:pt x="23" y="158"/>
                    </a:cubicBezTo>
                    <a:cubicBezTo>
                      <a:pt x="46" y="151"/>
                      <a:pt x="46" y="151"/>
                      <a:pt x="46" y="151"/>
                    </a:cubicBezTo>
                    <a:cubicBezTo>
                      <a:pt x="49" y="169"/>
                      <a:pt x="53" y="165"/>
                      <a:pt x="59" y="176"/>
                    </a:cubicBezTo>
                    <a:cubicBezTo>
                      <a:pt x="69" y="195"/>
                      <a:pt x="57" y="188"/>
                      <a:pt x="78" y="195"/>
                    </a:cubicBezTo>
                    <a:cubicBezTo>
                      <a:pt x="72" y="166"/>
                      <a:pt x="72" y="166"/>
                      <a:pt x="72" y="166"/>
                    </a:cubicBezTo>
                    <a:cubicBezTo>
                      <a:pt x="77" y="165"/>
                      <a:pt x="77" y="165"/>
                      <a:pt x="77" y="165"/>
                    </a:cubicBezTo>
                    <a:cubicBezTo>
                      <a:pt x="80" y="175"/>
                      <a:pt x="85" y="185"/>
                      <a:pt x="97" y="183"/>
                    </a:cubicBezTo>
                    <a:cubicBezTo>
                      <a:pt x="112" y="181"/>
                      <a:pt x="112" y="181"/>
                      <a:pt x="112" y="181"/>
                    </a:cubicBezTo>
                    <a:cubicBezTo>
                      <a:pt x="124" y="179"/>
                      <a:pt x="133" y="171"/>
                      <a:pt x="142" y="179"/>
                    </a:cubicBezTo>
                    <a:cubicBezTo>
                      <a:pt x="149" y="185"/>
                      <a:pt x="151" y="195"/>
                      <a:pt x="164" y="193"/>
                    </a:cubicBezTo>
                    <a:cubicBezTo>
                      <a:pt x="170" y="192"/>
                      <a:pt x="178" y="184"/>
                      <a:pt x="177" y="177"/>
                    </a:cubicBezTo>
                    <a:cubicBezTo>
                      <a:pt x="176" y="173"/>
                      <a:pt x="176" y="173"/>
                      <a:pt x="176" y="173"/>
                    </a:cubicBezTo>
                    <a:cubicBezTo>
                      <a:pt x="174" y="153"/>
                      <a:pt x="147" y="151"/>
                      <a:pt x="146" y="145"/>
                    </a:cubicBezTo>
                    <a:cubicBezTo>
                      <a:pt x="145" y="137"/>
                      <a:pt x="151" y="121"/>
                      <a:pt x="149" y="107"/>
                    </a:cubicBezTo>
                    <a:cubicBezTo>
                      <a:pt x="147" y="95"/>
                      <a:pt x="132" y="93"/>
                      <a:pt x="122" y="90"/>
                    </a:cubicBezTo>
                    <a:cubicBezTo>
                      <a:pt x="126" y="80"/>
                      <a:pt x="126" y="80"/>
                      <a:pt x="126" y="80"/>
                    </a:cubicBezTo>
                    <a:cubicBezTo>
                      <a:pt x="144" y="77"/>
                      <a:pt x="141" y="71"/>
                      <a:pt x="151" y="64"/>
                    </a:cubicBezTo>
                    <a:cubicBezTo>
                      <a:pt x="162" y="56"/>
                      <a:pt x="172" y="56"/>
                      <a:pt x="170" y="40"/>
                    </a:cubicBezTo>
                    <a:cubicBezTo>
                      <a:pt x="155" y="39"/>
                      <a:pt x="145" y="36"/>
                      <a:pt x="137" y="25"/>
                    </a:cubicBezTo>
                    <a:cubicBezTo>
                      <a:pt x="140" y="15"/>
                      <a:pt x="140" y="15"/>
                      <a:pt x="140" y="15"/>
                    </a:cubicBezTo>
                    <a:cubicBezTo>
                      <a:pt x="136" y="8"/>
                      <a:pt x="133" y="0"/>
                      <a:pt x="123" y="1"/>
                    </a:cubicBezTo>
                    <a:cubicBezTo>
                      <a:pt x="111" y="3"/>
                      <a:pt x="120" y="13"/>
                      <a:pt x="121" y="18"/>
                    </a:cubicBezTo>
                    <a:close/>
                    <a:moveTo>
                      <a:pt x="134" y="40"/>
                    </a:moveTo>
                    <a:cubicBezTo>
                      <a:pt x="138" y="38"/>
                      <a:pt x="140" y="42"/>
                      <a:pt x="143" y="47"/>
                    </a:cubicBezTo>
                    <a:cubicBezTo>
                      <a:pt x="150" y="51"/>
                      <a:pt x="146" y="57"/>
                      <a:pt x="146" y="57"/>
                    </a:cubicBezTo>
                    <a:cubicBezTo>
                      <a:pt x="146" y="57"/>
                      <a:pt x="132" y="64"/>
                      <a:pt x="129" y="60"/>
                    </a:cubicBezTo>
                    <a:cubicBezTo>
                      <a:pt x="126" y="56"/>
                      <a:pt x="131" y="41"/>
                      <a:pt x="134" y="40"/>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ïṧḻîďè"/>
              <p:cNvSpPr/>
              <p:nvPr/>
            </p:nvSpPr>
            <p:spPr bwMode="auto">
              <a:xfrm>
                <a:off x="7794625" y="2903538"/>
                <a:ext cx="468313" cy="663575"/>
              </a:xfrm>
              <a:custGeom>
                <a:avLst/>
                <a:gdLst>
                  <a:gd name="T0" fmla="*/ 59 w 142"/>
                  <a:gd name="T1" fmla="*/ 83 h 200"/>
                  <a:gd name="T2" fmla="*/ 31 w 142"/>
                  <a:gd name="T3" fmla="*/ 82 h 200"/>
                  <a:gd name="T4" fmla="*/ 34 w 142"/>
                  <a:gd name="T5" fmla="*/ 98 h 200"/>
                  <a:gd name="T6" fmla="*/ 54 w 142"/>
                  <a:gd name="T7" fmla="*/ 105 h 200"/>
                  <a:gd name="T8" fmla="*/ 59 w 142"/>
                  <a:gd name="T9" fmla="*/ 101 h 200"/>
                  <a:gd name="T10" fmla="*/ 61 w 142"/>
                  <a:gd name="T11" fmla="*/ 110 h 200"/>
                  <a:gd name="T12" fmla="*/ 43 w 142"/>
                  <a:gd name="T13" fmla="*/ 111 h 200"/>
                  <a:gd name="T14" fmla="*/ 41 w 142"/>
                  <a:gd name="T15" fmla="*/ 113 h 200"/>
                  <a:gd name="T16" fmla="*/ 14 w 142"/>
                  <a:gd name="T17" fmla="*/ 141 h 200"/>
                  <a:gd name="T18" fmla="*/ 3 w 142"/>
                  <a:gd name="T19" fmla="*/ 176 h 200"/>
                  <a:gd name="T20" fmla="*/ 12 w 142"/>
                  <a:gd name="T21" fmla="*/ 195 h 200"/>
                  <a:gd name="T22" fmla="*/ 21 w 142"/>
                  <a:gd name="T23" fmla="*/ 194 h 200"/>
                  <a:gd name="T24" fmla="*/ 42 w 142"/>
                  <a:gd name="T25" fmla="*/ 157 h 200"/>
                  <a:gd name="T26" fmla="*/ 56 w 142"/>
                  <a:gd name="T27" fmla="*/ 156 h 200"/>
                  <a:gd name="T28" fmla="*/ 59 w 142"/>
                  <a:gd name="T29" fmla="*/ 191 h 200"/>
                  <a:gd name="T30" fmla="*/ 71 w 142"/>
                  <a:gd name="T31" fmla="*/ 200 h 200"/>
                  <a:gd name="T32" fmla="*/ 77 w 142"/>
                  <a:gd name="T33" fmla="*/ 146 h 200"/>
                  <a:gd name="T34" fmla="*/ 88 w 142"/>
                  <a:gd name="T35" fmla="*/ 178 h 200"/>
                  <a:gd name="T36" fmla="*/ 110 w 142"/>
                  <a:gd name="T37" fmla="*/ 180 h 200"/>
                  <a:gd name="T38" fmla="*/ 117 w 142"/>
                  <a:gd name="T39" fmla="*/ 170 h 200"/>
                  <a:gd name="T40" fmla="*/ 105 w 142"/>
                  <a:gd name="T41" fmla="*/ 128 h 200"/>
                  <a:gd name="T42" fmla="*/ 88 w 142"/>
                  <a:gd name="T43" fmla="*/ 117 h 200"/>
                  <a:gd name="T44" fmla="*/ 73 w 142"/>
                  <a:gd name="T45" fmla="*/ 128 h 200"/>
                  <a:gd name="T46" fmla="*/ 76 w 142"/>
                  <a:gd name="T47" fmla="*/ 92 h 200"/>
                  <a:gd name="T48" fmla="*/ 78 w 142"/>
                  <a:gd name="T49" fmla="*/ 93 h 200"/>
                  <a:gd name="T50" fmla="*/ 122 w 142"/>
                  <a:gd name="T51" fmla="*/ 67 h 200"/>
                  <a:gd name="T52" fmla="*/ 122 w 142"/>
                  <a:gd name="T53" fmla="*/ 69 h 200"/>
                  <a:gd name="T54" fmla="*/ 122 w 142"/>
                  <a:gd name="T55" fmla="*/ 61 h 200"/>
                  <a:gd name="T56" fmla="*/ 95 w 142"/>
                  <a:gd name="T57" fmla="*/ 55 h 200"/>
                  <a:gd name="T58" fmla="*/ 93 w 142"/>
                  <a:gd name="T59" fmla="*/ 69 h 200"/>
                  <a:gd name="T60" fmla="*/ 87 w 142"/>
                  <a:gd name="T61" fmla="*/ 73 h 200"/>
                  <a:gd name="T62" fmla="*/ 81 w 142"/>
                  <a:gd name="T63" fmla="*/ 74 h 200"/>
                  <a:gd name="T64" fmla="*/ 69 w 142"/>
                  <a:gd name="T65" fmla="*/ 13 h 200"/>
                  <a:gd name="T66" fmla="*/ 59 w 142"/>
                  <a:gd name="T67" fmla="*/ 83 h 200"/>
                  <a:gd name="T68" fmla="*/ 102 w 142"/>
                  <a:gd name="T69" fmla="*/ 21 h 200"/>
                  <a:gd name="T70" fmla="*/ 98 w 142"/>
                  <a:gd name="T71" fmla="*/ 10 h 200"/>
                  <a:gd name="T72" fmla="*/ 138 w 142"/>
                  <a:gd name="T73" fmla="*/ 25 h 200"/>
                  <a:gd name="T74" fmla="*/ 132 w 142"/>
                  <a:gd name="T75" fmla="*/ 45 h 200"/>
                  <a:gd name="T76" fmla="*/ 116 w 142"/>
                  <a:gd name="T77" fmla="*/ 46 h 200"/>
                  <a:gd name="T78" fmla="*/ 115 w 142"/>
                  <a:gd name="T79" fmla="*/ 39 h 200"/>
                  <a:gd name="T80" fmla="*/ 108 w 142"/>
                  <a:gd name="T81" fmla="*/ 33 h 200"/>
                  <a:gd name="T82" fmla="*/ 102 w 142"/>
                  <a:gd name="T83" fmla="*/ 21 h 200"/>
                  <a:gd name="T84" fmla="*/ 42 w 142"/>
                  <a:gd name="T85" fmla="*/ 137 h 200"/>
                  <a:gd name="T86" fmla="*/ 50 w 142"/>
                  <a:gd name="T87" fmla="*/ 122 h 200"/>
                  <a:gd name="T88" fmla="*/ 57 w 142"/>
                  <a:gd name="T89" fmla="*/ 128 h 200"/>
                  <a:gd name="T90" fmla="*/ 42 w 142"/>
                  <a:gd name="T91" fmla="*/ 13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2" h="200">
                    <a:moveTo>
                      <a:pt x="59" y="83"/>
                    </a:moveTo>
                    <a:cubicBezTo>
                      <a:pt x="48" y="90"/>
                      <a:pt x="38" y="83"/>
                      <a:pt x="31" y="82"/>
                    </a:cubicBezTo>
                    <a:cubicBezTo>
                      <a:pt x="33" y="90"/>
                      <a:pt x="31" y="91"/>
                      <a:pt x="34" y="98"/>
                    </a:cubicBezTo>
                    <a:cubicBezTo>
                      <a:pt x="39" y="108"/>
                      <a:pt x="45" y="110"/>
                      <a:pt x="54" y="105"/>
                    </a:cubicBezTo>
                    <a:cubicBezTo>
                      <a:pt x="59" y="101"/>
                      <a:pt x="59" y="101"/>
                      <a:pt x="59" y="101"/>
                    </a:cubicBezTo>
                    <a:cubicBezTo>
                      <a:pt x="61" y="110"/>
                      <a:pt x="61" y="110"/>
                      <a:pt x="61" y="110"/>
                    </a:cubicBezTo>
                    <a:cubicBezTo>
                      <a:pt x="54" y="113"/>
                      <a:pt x="47" y="109"/>
                      <a:pt x="43" y="111"/>
                    </a:cubicBezTo>
                    <a:cubicBezTo>
                      <a:pt x="41" y="113"/>
                      <a:pt x="41" y="113"/>
                      <a:pt x="41" y="113"/>
                    </a:cubicBezTo>
                    <a:cubicBezTo>
                      <a:pt x="29" y="120"/>
                      <a:pt x="23" y="131"/>
                      <a:pt x="14" y="141"/>
                    </a:cubicBezTo>
                    <a:cubicBezTo>
                      <a:pt x="0" y="156"/>
                      <a:pt x="10" y="160"/>
                      <a:pt x="3" y="176"/>
                    </a:cubicBezTo>
                    <a:cubicBezTo>
                      <a:pt x="12" y="195"/>
                      <a:pt x="12" y="195"/>
                      <a:pt x="12" y="195"/>
                    </a:cubicBezTo>
                    <a:cubicBezTo>
                      <a:pt x="16" y="195"/>
                      <a:pt x="17" y="197"/>
                      <a:pt x="21" y="194"/>
                    </a:cubicBezTo>
                    <a:cubicBezTo>
                      <a:pt x="35" y="185"/>
                      <a:pt x="37" y="160"/>
                      <a:pt x="42" y="157"/>
                    </a:cubicBezTo>
                    <a:cubicBezTo>
                      <a:pt x="49" y="153"/>
                      <a:pt x="51" y="154"/>
                      <a:pt x="56" y="156"/>
                    </a:cubicBezTo>
                    <a:cubicBezTo>
                      <a:pt x="55" y="168"/>
                      <a:pt x="51" y="176"/>
                      <a:pt x="59" y="191"/>
                    </a:cubicBezTo>
                    <a:cubicBezTo>
                      <a:pt x="63" y="199"/>
                      <a:pt x="65" y="199"/>
                      <a:pt x="71" y="200"/>
                    </a:cubicBezTo>
                    <a:cubicBezTo>
                      <a:pt x="76" y="185"/>
                      <a:pt x="62" y="157"/>
                      <a:pt x="77" y="146"/>
                    </a:cubicBezTo>
                    <a:cubicBezTo>
                      <a:pt x="88" y="178"/>
                      <a:pt x="88" y="178"/>
                      <a:pt x="88" y="178"/>
                    </a:cubicBezTo>
                    <a:cubicBezTo>
                      <a:pt x="90" y="186"/>
                      <a:pt x="105" y="184"/>
                      <a:pt x="110" y="180"/>
                    </a:cubicBezTo>
                    <a:cubicBezTo>
                      <a:pt x="116" y="177"/>
                      <a:pt x="116" y="174"/>
                      <a:pt x="117" y="170"/>
                    </a:cubicBezTo>
                    <a:cubicBezTo>
                      <a:pt x="111" y="158"/>
                      <a:pt x="107" y="144"/>
                      <a:pt x="105" y="128"/>
                    </a:cubicBezTo>
                    <a:cubicBezTo>
                      <a:pt x="103" y="121"/>
                      <a:pt x="90" y="115"/>
                      <a:pt x="88" y="117"/>
                    </a:cubicBezTo>
                    <a:cubicBezTo>
                      <a:pt x="73" y="128"/>
                      <a:pt x="73" y="128"/>
                      <a:pt x="73" y="128"/>
                    </a:cubicBezTo>
                    <a:cubicBezTo>
                      <a:pt x="76" y="92"/>
                      <a:pt x="76" y="92"/>
                      <a:pt x="76" y="92"/>
                    </a:cubicBezTo>
                    <a:cubicBezTo>
                      <a:pt x="78" y="93"/>
                      <a:pt x="78" y="93"/>
                      <a:pt x="78" y="93"/>
                    </a:cubicBezTo>
                    <a:cubicBezTo>
                      <a:pt x="122" y="67"/>
                      <a:pt x="122" y="67"/>
                      <a:pt x="122" y="67"/>
                    </a:cubicBezTo>
                    <a:cubicBezTo>
                      <a:pt x="122" y="69"/>
                      <a:pt x="122" y="69"/>
                      <a:pt x="122" y="69"/>
                    </a:cubicBezTo>
                    <a:cubicBezTo>
                      <a:pt x="122" y="61"/>
                      <a:pt x="122" y="61"/>
                      <a:pt x="122" y="61"/>
                    </a:cubicBezTo>
                    <a:cubicBezTo>
                      <a:pt x="95" y="55"/>
                      <a:pt x="95" y="55"/>
                      <a:pt x="95" y="55"/>
                    </a:cubicBezTo>
                    <a:cubicBezTo>
                      <a:pt x="97" y="61"/>
                      <a:pt x="99" y="66"/>
                      <a:pt x="93" y="69"/>
                    </a:cubicBezTo>
                    <a:cubicBezTo>
                      <a:pt x="87" y="73"/>
                      <a:pt x="87" y="73"/>
                      <a:pt x="87" y="73"/>
                    </a:cubicBezTo>
                    <a:cubicBezTo>
                      <a:pt x="80" y="77"/>
                      <a:pt x="87" y="74"/>
                      <a:pt x="81" y="74"/>
                    </a:cubicBezTo>
                    <a:cubicBezTo>
                      <a:pt x="80" y="71"/>
                      <a:pt x="93" y="0"/>
                      <a:pt x="69" y="13"/>
                    </a:cubicBezTo>
                    <a:cubicBezTo>
                      <a:pt x="72" y="23"/>
                      <a:pt x="65" y="79"/>
                      <a:pt x="59" y="83"/>
                    </a:cubicBezTo>
                    <a:close/>
                    <a:moveTo>
                      <a:pt x="102" y="21"/>
                    </a:moveTo>
                    <a:cubicBezTo>
                      <a:pt x="99" y="16"/>
                      <a:pt x="100" y="15"/>
                      <a:pt x="98" y="10"/>
                    </a:cubicBezTo>
                    <a:cubicBezTo>
                      <a:pt x="123" y="12"/>
                      <a:pt x="117" y="9"/>
                      <a:pt x="138" y="25"/>
                    </a:cubicBezTo>
                    <a:cubicBezTo>
                      <a:pt x="139" y="34"/>
                      <a:pt x="142" y="38"/>
                      <a:pt x="132" y="45"/>
                    </a:cubicBezTo>
                    <a:cubicBezTo>
                      <a:pt x="125" y="49"/>
                      <a:pt x="122" y="47"/>
                      <a:pt x="116" y="46"/>
                    </a:cubicBezTo>
                    <a:cubicBezTo>
                      <a:pt x="115" y="39"/>
                      <a:pt x="115" y="39"/>
                      <a:pt x="115" y="39"/>
                    </a:cubicBezTo>
                    <a:cubicBezTo>
                      <a:pt x="111" y="37"/>
                      <a:pt x="110" y="38"/>
                      <a:pt x="108" y="33"/>
                    </a:cubicBezTo>
                    <a:cubicBezTo>
                      <a:pt x="102" y="21"/>
                      <a:pt x="102" y="21"/>
                      <a:pt x="102" y="21"/>
                    </a:cubicBezTo>
                    <a:close/>
                    <a:moveTo>
                      <a:pt x="42" y="137"/>
                    </a:moveTo>
                    <a:cubicBezTo>
                      <a:pt x="34" y="134"/>
                      <a:pt x="44" y="126"/>
                      <a:pt x="50" y="122"/>
                    </a:cubicBezTo>
                    <a:cubicBezTo>
                      <a:pt x="55" y="119"/>
                      <a:pt x="54" y="119"/>
                      <a:pt x="57" y="128"/>
                    </a:cubicBezTo>
                    <a:cubicBezTo>
                      <a:pt x="59" y="136"/>
                      <a:pt x="50" y="141"/>
                      <a:pt x="42" y="137"/>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ļïḑe"/>
              <p:cNvSpPr/>
              <p:nvPr/>
            </p:nvSpPr>
            <p:spPr bwMode="auto">
              <a:xfrm>
                <a:off x="8455025" y="2909888"/>
                <a:ext cx="461963" cy="633413"/>
              </a:xfrm>
              <a:custGeom>
                <a:avLst/>
                <a:gdLst>
                  <a:gd name="T0" fmla="*/ 52 w 140"/>
                  <a:gd name="T1" fmla="*/ 80 h 191"/>
                  <a:gd name="T2" fmla="*/ 0 w 140"/>
                  <a:gd name="T3" fmla="*/ 90 h 191"/>
                  <a:gd name="T4" fmla="*/ 12 w 140"/>
                  <a:gd name="T5" fmla="*/ 108 h 191"/>
                  <a:gd name="T6" fmla="*/ 16 w 140"/>
                  <a:gd name="T7" fmla="*/ 111 h 191"/>
                  <a:gd name="T8" fmla="*/ 36 w 140"/>
                  <a:gd name="T9" fmla="*/ 140 h 191"/>
                  <a:gd name="T10" fmla="*/ 8 w 140"/>
                  <a:gd name="T11" fmla="*/ 154 h 191"/>
                  <a:gd name="T12" fmla="*/ 10 w 140"/>
                  <a:gd name="T13" fmla="*/ 164 h 191"/>
                  <a:gd name="T14" fmla="*/ 12 w 140"/>
                  <a:gd name="T15" fmla="*/ 166 h 191"/>
                  <a:gd name="T16" fmla="*/ 46 w 140"/>
                  <a:gd name="T17" fmla="*/ 161 h 191"/>
                  <a:gd name="T18" fmla="*/ 53 w 140"/>
                  <a:gd name="T19" fmla="*/ 151 h 191"/>
                  <a:gd name="T20" fmla="*/ 67 w 140"/>
                  <a:gd name="T21" fmla="*/ 103 h 191"/>
                  <a:gd name="T22" fmla="*/ 100 w 140"/>
                  <a:gd name="T23" fmla="*/ 84 h 191"/>
                  <a:gd name="T24" fmla="*/ 135 w 140"/>
                  <a:gd name="T25" fmla="*/ 70 h 191"/>
                  <a:gd name="T26" fmla="*/ 137 w 140"/>
                  <a:gd name="T27" fmla="*/ 68 h 191"/>
                  <a:gd name="T28" fmla="*/ 138 w 140"/>
                  <a:gd name="T29" fmla="*/ 57 h 191"/>
                  <a:gd name="T30" fmla="*/ 108 w 140"/>
                  <a:gd name="T31" fmla="*/ 54 h 191"/>
                  <a:gd name="T32" fmla="*/ 92 w 140"/>
                  <a:gd name="T33" fmla="*/ 47 h 191"/>
                  <a:gd name="T34" fmla="*/ 90 w 140"/>
                  <a:gd name="T35" fmla="*/ 44 h 191"/>
                  <a:gd name="T36" fmla="*/ 97 w 140"/>
                  <a:gd name="T37" fmla="*/ 61 h 191"/>
                  <a:gd name="T38" fmla="*/ 100 w 140"/>
                  <a:gd name="T39" fmla="*/ 63 h 191"/>
                  <a:gd name="T40" fmla="*/ 74 w 140"/>
                  <a:gd name="T41" fmla="*/ 71 h 191"/>
                  <a:gd name="T42" fmla="*/ 61 w 140"/>
                  <a:gd name="T43" fmla="*/ 4 h 191"/>
                  <a:gd name="T44" fmla="*/ 48 w 140"/>
                  <a:gd name="T45" fmla="*/ 1 h 191"/>
                  <a:gd name="T46" fmla="*/ 44 w 140"/>
                  <a:gd name="T47" fmla="*/ 8 h 191"/>
                  <a:gd name="T48" fmla="*/ 52 w 140"/>
                  <a:gd name="T49" fmla="*/ 80 h 191"/>
                  <a:gd name="T50" fmla="*/ 106 w 140"/>
                  <a:gd name="T51" fmla="*/ 184 h 191"/>
                  <a:gd name="T52" fmla="*/ 94 w 140"/>
                  <a:gd name="T53" fmla="*/ 161 h 191"/>
                  <a:gd name="T54" fmla="*/ 73 w 140"/>
                  <a:gd name="T55" fmla="*/ 140 h 191"/>
                  <a:gd name="T56" fmla="*/ 88 w 140"/>
                  <a:gd name="T57" fmla="*/ 126 h 191"/>
                  <a:gd name="T58" fmla="*/ 120 w 140"/>
                  <a:gd name="T59" fmla="*/ 145 h 191"/>
                  <a:gd name="T60" fmla="*/ 134 w 140"/>
                  <a:gd name="T61" fmla="*/ 175 h 191"/>
                  <a:gd name="T62" fmla="*/ 117 w 140"/>
                  <a:gd name="T63" fmla="*/ 191 h 191"/>
                  <a:gd name="T64" fmla="*/ 106 w 140"/>
                  <a:gd name="T65" fmla="*/ 18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91">
                    <a:moveTo>
                      <a:pt x="52" y="80"/>
                    </a:moveTo>
                    <a:cubicBezTo>
                      <a:pt x="42" y="95"/>
                      <a:pt x="9" y="87"/>
                      <a:pt x="0" y="90"/>
                    </a:cubicBezTo>
                    <a:cubicBezTo>
                      <a:pt x="0" y="98"/>
                      <a:pt x="3" y="102"/>
                      <a:pt x="12" y="108"/>
                    </a:cubicBezTo>
                    <a:cubicBezTo>
                      <a:pt x="16" y="111"/>
                      <a:pt x="16" y="111"/>
                      <a:pt x="16" y="111"/>
                    </a:cubicBezTo>
                    <a:cubicBezTo>
                      <a:pt x="27" y="118"/>
                      <a:pt x="69" y="92"/>
                      <a:pt x="36" y="140"/>
                    </a:cubicBezTo>
                    <a:cubicBezTo>
                      <a:pt x="32" y="146"/>
                      <a:pt x="15" y="143"/>
                      <a:pt x="8" y="154"/>
                    </a:cubicBezTo>
                    <a:cubicBezTo>
                      <a:pt x="5" y="159"/>
                      <a:pt x="5" y="161"/>
                      <a:pt x="10" y="164"/>
                    </a:cubicBezTo>
                    <a:cubicBezTo>
                      <a:pt x="12" y="166"/>
                      <a:pt x="12" y="166"/>
                      <a:pt x="12" y="166"/>
                    </a:cubicBezTo>
                    <a:cubicBezTo>
                      <a:pt x="23" y="173"/>
                      <a:pt x="38" y="173"/>
                      <a:pt x="46" y="161"/>
                    </a:cubicBezTo>
                    <a:cubicBezTo>
                      <a:pt x="53" y="151"/>
                      <a:pt x="53" y="151"/>
                      <a:pt x="53" y="151"/>
                    </a:cubicBezTo>
                    <a:cubicBezTo>
                      <a:pt x="63" y="136"/>
                      <a:pt x="66" y="116"/>
                      <a:pt x="67" y="103"/>
                    </a:cubicBezTo>
                    <a:cubicBezTo>
                      <a:pt x="80" y="96"/>
                      <a:pt x="86" y="90"/>
                      <a:pt x="100" y="84"/>
                    </a:cubicBezTo>
                    <a:cubicBezTo>
                      <a:pt x="105" y="82"/>
                      <a:pt x="134" y="71"/>
                      <a:pt x="135" y="70"/>
                    </a:cubicBezTo>
                    <a:cubicBezTo>
                      <a:pt x="137" y="68"/>
                      <a:pt x="137" y="68"/>
                      <a:pt x="137" y="68"/>
                    </a:cubicBezTo>
                    <a:cubicBezTo>
                      <a:pt x="140" y="63"/>
                      <a:pt x="138" y="62"/>
                      <a:pt x="138" y="57"/>
                    </a:cubicBezTo>
                    <a:cubicBezTo>
                      <a:pt x="129" y="50"/>
                      <a:pt x="121" y="55"/>
                      <a:pt x="108" y="54"/>
                    </a:cubicBezTo>
                    <a:cubicBezTo>
                      <a:pt x="103" y="54"/>
                      <a:pt x="96" y="47"/>
                      <a:pt x="92" y="47"/>
                    </a:cubicBezTo>
                    <a:cubicBezTo>
                      <a:pt x="90" y="44"/>
                      <a:pt x="90" y="44"/>
                      <a:pt x="90" y="44"/>
                    </a:cubicBezTo>
                    <a:cubicBezTo>
                      <a:pt x="97" y="61"/>
                      <a:pt x="97" y="61"/>
                      <a:pt x="97" y="61"/>
                    </a:cubicBezTo>
                    <a:cubicBezTo>
                      <a:pt x="100" y="63"/>
                      <a:pt x="100" y="63"/>
                      <a:pt x="100" y="63"/>
                    </a:cubicBezTo>
                    <a:cubicBezTo>
                      <a:pt x="74" y="71"/>
                      <a:pt x="74" y="71"/>
                      <a:pt x="74" y="71"/>
                    </a:cubicBezTo>
                    <a:cubicBezTo>
                      <a:pt x="69" y="57"/>
                      <a:pt x="80" y="17"/>
                      <a:pt x="61" y="4"/>
                    </a:cubicBezTo>
                    <a:cubicBezTo>
                      <a:pt x="55" y="0"/>
                      <a:pt x="59" y="5"/>
                      <a:pt x="48" y="1"/>
                    </a:cubicBezTo>
                    <a:cubicBezTo>
                      <a:pt x="44" y="8"/>
                      <a:pt x="44" y="8"/>
                      <a:pt x="44" y="8"/>
                    </a:cubicBezTo>
                    <a:cubicBezTo>
                      <a:pt x="41" y="12"/>
                      <a:pt x="64" y="62"/>
                      <a:pt x="52" y="80"/>
                    </a:cubicBezTo>
                    <a:close/>
                    <a:moveTo>
                      <a:pt x="106" y="184"/>
                    </a:moveTo>
                    <a:cubicBezTo>
                      <a:pt x="102" y="181"/>
                      <a:pt x="99" y="167"/>
                      <a:pt x="94" y="161"/>
                    </a:cubicBezTo>
                    <a:cubicBezTo>
                      <a:pt x="89" y="154"/>
                      <a:pt x="79" y="147"/>
                      <a:pt x="73" y="140"/>
                    </a:cubicBezTo>
                    <a:cubicBezTo>
                      <a:pt x="72" y="132"/>
                      <a:pt x="74" y="124"/>
                      <a:pt x="88" y="126"/>
                    </a:cubicBezTo>
                    <a:cubicBezTo>
                      <a:pt x="105" y="136"/>
                      <a:pt x="104" y="128"/>
                      <a:pt x="120" y="145"/>
                    </a:cubicBezTo>
                    <a:cubicBezTo>
                      <a:pt x="127" y="152"/>
                      <a:pt x="139" y="168"/>
                      <a:pt x="134" y="175"/>
                    </a:cubicBezTo>
                    <a:cubicBezTo>
                      <a:pt x="128" y="184"/>
                      <a:pt x="124" y="185"/>
                      <a:pt x="117" y="191"/>
                    </a:cubicBezTo>
                    <a:lnTo>
                      <a:pt x="106" y="184"/>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iSḷîḓê"/>
              <p:cNvSpPr/>
              <p:nvPr/>
            </p:nvSpPr>
            <p:spPr bwMode="auto">
              <a:xfrm>
                <a:off x="9128125" y="2794000"/>
                <a:ext cx="434975" cy="882650"/>
              </a:xfrm>
              <a:custGeom>
                <a:avLst/>
                <a:gdLst>
                  <a:gd name="T0" fmla="*/ 10 w 132"/>
                  <a:gd name="T1" fmla="*/ 53 h 266"/>
                  <a:gd name="T2" fmla="*/ 23 w 132"/>
                  <a:gd name="T3" fmla="*/ 79 h 266"/>
                  <a:gd name="T4" fmla="*/ 35 w 132"/>
                  <a:gd name="T5" fmla="*/ 78 h 266"/>
                  <a:gd name="T6" fmla="*/ 32 w 132"/>
                  <a:gd name="T7" fmla="*/ 30 h 266"/>
                  <a:gd name="T8" fmla="*/ 10 w 132"/>
                  <a:gd name="T9" fmla="*/ 53 h 266"/>
                  <a:gd name="T10" fmla="*/ 15 w 132"/>
                  <a:gd name="T11" fmla="*/ 185 h 266"/>
                  <a:gd name="T12" fmla="*/ 5 w 132"/>
                  <a:gd name="T13" fmla="*/ 165 h 266"/>
                  <a:gd name="T14" fmla="*/ 0 w 132"/>
                  <a:gd name="T15" fmla="*/ 146 h 266"/>
                  <a:gd name="T16" fmla="*/ 13 w 132"/>
                  <a:gd name="T17" fmla="*/ 139 h 266"/>
                  <a:gd name="T18" fmla="*/ 27 w 132"/>
                  <a:gd name="T19" fmla="*/ 127 h 266"/>
                  <a:gd name="T20" fmla="*/ 80 w 132"/>
                  <a:gd name="T21" fmla="*/ 81 h 266"/>
                  <a:gd name="T22" fmla="*/ 61 w 132"/>
                  <a:gd name="T23" fmla="*/ 82 h 266"/>
                  <a:gd name="T24" fmla="*/ 53 w 132"/>
                  <a:gd name="T25" fmla="*/ 53 h 266"/>
                  <a:gd name="T26" fmla="*/ 71 w 132"/>
                  <a:gd name="T27" fmla="*/ 61 h 266"/>
                  <a:gd name="T28" fmla="*/ 122 w 132"/>
                  <a:gd name="T29" fmla="*/ 54 h 266"/>
                  <a:gd name="T30" fmla="*/ 129 w 132"/>
                  <a:gd name="T31" fmla="*/ 77 h 266"/>
                  <a:gd name="T32" fmla="*/ 128 w 132"/>
                  <a:gd name="T33" fmla="*/ 79 h 266"/>
                  <a:gd name="T34" fmla="*/ 100 w 132"/>
                  <a:gd name="T35" fmla="*/ 88 h 266"/>
                  <a:gd name="T36" fmla="*/ 76 w 132"/>
                  <a:gd name="T37" fmla="*/ 103 h 266"/>
                  <a:gd name="T38" fmla="*/ 107 w 132"/>
                  <a:gd name="T39" fmla="*/ 112 h 266"/>
                  <a:gd name="T40" fmla="*/ 124 w 132"/>
                  <a:gd name="T41" fmla="*/ 141 h 266"/>
                  <a:gd name="T42" fmla="*/ 123 w 132"/>
                  <a:gd name="T43" fmla="*/ 143 h 266"/>
                  <a:gd name="T44" fmla="*/ 96 w 132"/>
                  <a:gd name="T45" fmla="*/ 156 h 266"/>
                  <a:gd name="T46" fmla="*/ 97 w 132"/>
                  <a:gd name="T47" fmla="*/ 170 h 266"/>
                  <a:gd name="T48" fmla="*/ 93 w 132"/>
                  <a:gd name="T49" fmla="*/ 176 h 266"/>
                  <a:gd name="T50" fmla="*/ 86 w 132"/>
                  <a:gd name="T51" fmla="*/ 200 h 266"/>
                  <a:gd name="T52" fmla="*/ 123 w 132"/>
                  <a:gd name="T53" fmla="*/ 193 h 266"/>
                  <a:gd name="T54" fmla="*/ 125 w 132"/>
                  <a:gd name="T55" fmla="*/ 194 h 266"/>
                  <a:gd name="T56" fmla="*/ 127 w 132"/>
                  <a:gd name="T57" fmla="*/ 211 h 266"/>
                  <a:gd name="T58" fmla="*/ 89 w 132"/>
                  <a:gd name="T59" fmla="*/ 224 h 266"/>
                  <a:gd name="T60" fmla="*/ 89 w 132"/>
                  <a:gd name="T61" fmla="*/ 248 h 266"/>
                  <a:gd name="T62" fmla="*/ 35 w 132"/>
                  <a:gd name="T63" fmla="*/ 257 h 266"/>
                  <a:gd name="T64" fmla="*/ 13 w 132"/>
                  <a:gd name="T65" fmla="*/ 231 h 266"/>
                  <a:gd name="T66" fmla="*/ 78 w 132"/>
                  <a:gd name="T67" fmla="*/ 223 h 266"/>
                  <a:gd name="T68" fmla="*/ 9 w 132"/>
                  <a:gd name="T69" fmla="*/ 217 h 266"/>
                  <a:gd name="T70" fmla="*/ 39 w 132"/>
                  <a:gd name="T71" fmla="*/ 206 h 266"/>
                  <a:gd name="T72" fmla="*/ 71 w 132"/>
                  <a:gd name="T73" fmla="*/ 202 h 266"/>
                  <a:gd name="T74" fmla="*/ 79 w 132"/>
                  <a:gd name="T75" fmla="*/ 168 h 266"/>
                  <a:gd name="T76" fmla="*/ 55 w 132"/>
                  <a:gd name="T77" fmla="*/ 171 h 266"/>
                  <a:gd name="T78" fmla="*/ 54 w 132"/>
                  <a:gd name="T79" fmla="*/ 163 h 266"/>
                  <a:gd name="T80" fmla="*/ 55 w 132"/>
                  <a:gd name="T81" fmla="*/ 161 h 266"/>
                  <a:gd name="T82" fmla="*/ 81 w 132"/>
                  <a:gd name="T83" fmla="*/ 151 h 266"/>
                  <a:gd name="T84" fmla="*/ 105 w 132"/>
                  <a:gd name="T85" fmla="*/ 136 h 266"/>
                  <a:gd name="T86" fmla="*/ 103 w 132"/>
                  <a:gd name="T87" fmla="*/ 126 h 266"/>
                  <a:gd name="T88" fmla="*/ 86 w 132"/>
                  <a:gd name="T89" fmla="*/ 120 h 266"/>
                  <a:gd name="T90" fmla="*/ 57 w 132"/>
                  <a:gd name="T91" fmla="*/ 130 h 266"/>
                  <a:gd name="T92" fmla="*/ 31 w 132"/>
                  <a:gd name="T93" fmla="*/ 150 h 266"/>
                  <a:gd name="T94" fmla="*/ 36 w 132"/>
                  <a:gd name="T95" fmla="*/ 186 h 266"/>
                  <a:gd name="T96" fmla="*/ 28 w 132"/>
                  <a:gd name="T97" fmla="*/ 190 h 266"/>
                  <a:gd name="T98" fmla="*/ 21 w 132"/>
                  <a:gd name="T99" fmla="*/ 183 h 266"/>
                  <a:gd name="T100" fmla="*/ 15 w 132"/>
                  <a:gd name="T101" fmla="*/ 18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266">
                    <a:moveTo>
                      <a:pt x="10" y="53"/>
                    </a:moveTo>
                    <a:cubicBezTo>
                      <a:pt x="11" y="60"/>
                      <a:pt x="15" y="75"/>
                      <a:pt x="23" y="79"/>
                    </a:cubicBezTo>
                    <a:cubicBezTo>
                      <a:pt x="29" y="82"/>
                      <a:pt x="31" y="80"/>
                      <a:pt x="35" y="78"/>
                    </a:cubicBezTo>
                    <a:cubicBezTo>
                      <a:pt x="40" y="61"/>
                      <a:pt x="37" y="46"/>
                      <a:pt x="32" y="30"/>
                    </a:cubicBezTo>
                    <a:cubicBezTo>
                      <a:pt x="24" y="0"/>
                      <a:pt x="18" y="39"/>
                      <a:pt x="10" y="53"/>
                    </a:cubicBezTo>
                    <a:close/>
                    <a:moveTo>
                      <a:pt x="15" y="185"/>
                    </a:moveTo>
                    <a:cubicBezTo>
                      <a:pt x="5" y="165"/>
                      <a:pt x="5" y="165"/>
                      <a:pt x="5" y="165"/>
                    </a:cubicBezTo>
                    <a:cubicBezTo>
                      <a:pt x="6" y="157"/>
                      <a:pt x="4" y="151"/>
                      <a:pt x="0" y="146"/>
                    </a:cubicBezTo>
                    <a:cubicBezTo>
                      <a:pt x="3" y="144"/>
                      <a:pt x="9" y="141"/>
                      <a:pt x="13" y="139"/>
                    </a:cubicBezTo>
                    <a:cubicBezTo>
                      <a:pt x="19" y="135"/>
                      <a:pt x="22" y="131"/>
                      <a:pt x="27" y="127"/>
                    </a:cubicBezTo>
                    <a:cubicBezTo>
                      <a:pt x="45" y="111"/>
                      <a:pt x="66" y="95"/>
                      <a:pt x="80" y="81"/>
                    </a:cubicBezTo>
                    <a:cubicBezTo>
                      <a:pt x="61" y="82"/>
                      <a:pt x="61" y="82"/>
                      <a:pt x="61" y="82"/>
                    </a:cubicBezTo>
                    <a:cubicBezTo>
                      <a:pt x="57" y="71"/>
                      <a:pt x="48" y="63"/>
                      <a:pt x="53" y="53"/>
                    </a:cubicBezTo>
                    <a:cubicBezTo>
                      <a:pt x="71" y="61"/>
                      <a:pt x="71" y="61"/>
                      <a:pt x="71" y="61"/>
                    </a:cubicBezTo>
                    <a:cubicBezTo>
                      <a:pt x="90" y="73"/>
                      <a:pt x="102" y="43"/>
                      <a:pt x="122" y="54"/>
                    </a:cubicBezTo>
                    <a:cubicBezTo>
                      <a:pt x="128" y="58"/>
                      <a:pt x="132" y="71"/>
                      <a:pt x="129" y="77"/>
                    </a:cubicBezTo>
                    <a:cubicBezTo>
                      <a:pt x="128" y="79"/>
                      <a:pt x="128" y="79"/>
                      <a:pt x="128" y="79"/>
                    </a:cubicBezTo>
                    <a:cubicBezTo>
                      <a:pt x="124" y="87"/>
                      <a:pt x="108" y="85"/>
                      <a:pt x="100" y="88"/>
                    </a:cubicBezTo>
                    <a:cubicBezTo>
                      <a:pt x="92" y="91"/>
                      <a:pt x="83" y="98"/>
                      <a:pt x="76" y="103"/>
                    </a:cubicBezTo>
                    <a:cubicBezTo>
                      <a:pt x="87" y="106"/>
                      <a:pt x="92" y="104"/>
                      <a:pt x="107" y="112"/>
                    </a:cubicBezTo>
                    <a:cubicBezTo>
                      <a:pt x="116" y="117"/>
                      <a:pt x="129" y="132"/>
                      <a:pt x="124" y="141"/>
                    </a:cubicBezTo>
                    <a:cubicBezTo>
                      <a:pt x="123" y="143"/>
                      <a:pt x="123" y="143"/>
                      <a:pt x="123" y="143"/>
                    </a:cubicBezTo>
                    <a:cubicBezTo>
                      <a:pt x="118" y="153"/>
                      <a:pt x="104" y="148"/>
                      <a:pt x="96" y="156"/>
                    </a:cubicBezTo>
                    <a:cubicBezTo>
                      <a:pt x="101" y="161"/>
                      <a:pt x="101" y="162"/>
                      <a:pt x="97" y="170"/>
                    </a:cubicBezTo>
                    <a:cubicBezTo>
                      <a:pt x="93" y="176"/>
                      <a:pt x="93" y="176"/>
                      <a:pt x="93" y="176"/>
                    </a:cubicBezTo>
                    <a:cubicBezTo>
                      <a:pt x="88" y="186"/>
                      <a:pt x="75" y="194"/>
                      <a:pt x="86" y="200"/>
                    </a:cubicBezTo>
                    <a:cubicBezTo>
                      <a:pt x="94" y="204"/>
                      <a:pt x="107" y="184"/>
                      <a:pt x="123" y="193"/>
                    </a:cubicBezTo>
                    <a:cubicBezTo>
                      <a:pt x="125" y="194"/>
                      <a:pt x="125" y="194"/>
                      <a:pt x="125" y="194"/>
                    </a:cubicBezTo>
                    <a:cubicBezTo>
                      <a:pt x="132" y="198"/>
                      <a:pt x="130" y="205"/>
                      <a:pt x="127" y="211"/>
                    </a:cubicBezTo>
                    <a:cubicBezTo>
                      <a:pt x="124" y="216"/>
                      <a:pt x="102" y="217"/>
                      <a:pt x="89" y="224"/>
                    </a:cubicBezTo>
                    <a:cubicBezTo>
                      <a:pt x="90" y="229"/>
                      <a:pt x="92" y="243"/>
                      <a:pt x="89" y="248"/>
                    </a:cubicBezTo>
                    <a:cubicBezTo>
                      <a:pt x="85" y="257"/>
                      <a:pt x="52" y="266"/>
                      <a:pt x="35" y="257"/>
                    </a:cubicBezTo>
                    <a:cubicBezTo>
                      <a:pt x="22" y="250"/>
                      <a:pt x="14" y="242"/>
                      <a:pt x="13" y="231"/>
                    </a:cubicBezTo>
                    <a:cubicBezTo>
                      <a:pt x="40" y="239"/>
                      <a:pt x="60" y="256"/>
                      <a:pt x="78" y="223"/>
                    </a:cubicBezTo>
                    <a:cubicBezTo>
                      <a:pt x="59" y="214"/>
                      <a:pt x="46" y="238"/>
                      <a:pt x="9" y="217"/>
                    </a:cubicBezTo>
                    <a:cubicBezTo>
                      <a:pt x="14" y="199"/>
                      <a:pt x="24" y="207"/>
                      <a:pt x="39" y="206"/>
                    </a:cubicBezTo>
                    <a:cubicBezTo>
                      <a:pt x="55" y="206"/>
                      <a:pt x="56" y="202"/>
                      <a:pt x="71" y="202"/>
                    </a:cubicBezTo>
                    <a:cubicBezTo>
                      <a:pt x="69" y="183"/>
                      <a:pt x="70" y="187"/>
                      <a:pt x="79" y="168"/>
                    </a:cubicBezTo>
                    <a:cubicBezTo>
                      <a:pt x="64" y="164"/>
                      <a:pt x="65" y="177"/>
                      <a:pt x="55" y="171"/>
                    </a:cubicBezTo>
                    <a:cubicBezTo>
                      <a:pt x="52" y="170"/>
                      <a:pt x="52" y="166"/>
                      <a:pt x="54" y="163"/>
                    </a:cubicBezTo>
                    <a:cubicBezTo>
                      <a:pt x="55" y="161"/>
                      <a:pt x="55" y="161"/>
                      <a:pt x="55" y="161"/>
                    </a:cubicBezTo>
                    <a:cubicBezTo>
                      <a:pt x="59" y="154"/>
                      <a:pt x="74" y="153"/>
                      <a:pt x="81" y="151"/>
                    </a:cubicBezTo>
                    <a:cubicBezTo>
                      <a:pt x="90" y="148"/>
                      <a:pt x="97" y="141"/>
                      <a:pt x="105" y="136"/>
                    </a:cubicBezTo>
                    <a:cubicBezTo>
                      <a:pt x="103" y="126"/>
                      <a:pt x="103" y="126"/>
                      <a:pt x="103" y="126"/>
                    </a:cubicBezTo>
                    <a:cubicBezTo>
                      <a:pt x="86" y="120"/>
                      <a:pt x="86" y="120"/>
                      <a:pt x="86" y="120"/>
                    </a:cubicBezTo>
                    <a:cubicBezTo>
                      <a:pt x="78" y="124"/>
                      <a:pt x="69" y="123"/>
                      <a:pt x="57" y="130"/>
                    </a:cubicBezTo>
                    <a:cubicBezTo>
                      <a:pt x="48" y="134"/>
                      <a:pt x="39" y="144"/>
                      <a:pt x="31" y="150"/>
                    </a:cubicBezTo>
                    <a:cubicBezTo>
                      <a:pt x="30" y="171"/>
                      <a:pt x="48" y="164"/>
                      <a:pt x="36" y="186"/>
                    </a:cubicBezTo>
                    <a:cubicBezTo>
                      <a:pt x="35" y="187"/>
                      <a:pt x="30" y="189"/>
                      <a:pt x="28" y="190"/>
                    </a:cubicBezTo>
                    <a:cubicBezTo>
                      <a:pt x="21" y="183"/>
                      <a:pt x="21" y="183"/>
                      <a:pt x="21" y="183"/>
                    </a:cubicBezTo>
                    <a:lnTo>
                      <a:pt x="15" y="1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81" name="ïṧlîdê"/>
            <p:cNvGrpSpPr/>
            <p:nvPr/>
          </p:nvGrpSpPr>
          <p:grpSpPr>
            <a:xfrm>
              <a:off x="3297965" y="3875131"/>
              <a:ext cx="7801548" cy="384358"/>
              <a:chOff x="4152900" y="3738563"/>
              <a:chExt cx="5413376" cy="266700"/>
            </a:xfrm>
          </p:grpSpPr>
          <p:sp>
            <p:nvSpPr>
              <p:cNvPr id="82" name="iṩľiďe"/>
              <p:cNvSpPr/>
              <p:nvPr/>
            </p:nvSpPr>
            <p:spPr bwMode="auto">
              <a:xfrm>
                <a:off x="4152900" y="3743325"/>
                <a:ext cx="177800" cy="201613"/>
              </a:xfrm>
              <a:custGeom>
                <a:avLst/>
                <a:gdLst>
                  <a:gd name="T0" fmla="*/ 0 w 54"/>
                  <a:gd name="T1" fmla="*/ 0 h 61"/>
                  <a:gd name="T2" fmla="*/ 27 w 54"/>
                  <a:gd name="T3" fmla="*/ 0 h 61"/>
                  <a:gd name="T4" fmla="*/ 27 w 54"/>
                  <a:gd name="T5" fmla="*/ 2 h 61"/>
                  <a:gd name="T6" fmla="*/ 26 w 54"/>
                  <a:gd name="T7" fmla="*/ 2 h 61"/>
                  <a:gd name="T8" fmla="*/ 22 w 54"/>
                  <a:gd name="T9" fmla="*/ 3 h 61"/>
                  <a:gd name="T10" fmla="*/ 20 w 54"/>
                  <a:gd name="T11" fmla="*/ 5 h 61"/>
                  <a:gd name="T12" fmla="*/ 20 w 54"/>
                  <a:gd name="T13" fmla="*/ 11 h 61"/>
                  <a:gd name="T14" fmla="*/ 20 w 54"/>
                  <a:gd name="T15" fmla="*/ 40 h 61"/>
                  <a:gd name="T16" fmla="*/ 21 w 54"/>
                  <a:gd name="T17" fmla="*/ 51 h 61"/>
                  <a:gd name="T18" fmla="*/ 24 w 54"/>
                  <a:gd name="T19" fmla="*/ 55 h 61"/>
                  <a:gd name="T20" fmla="*/ 30 w 54"/>
                  <a:gd name="T21" fmla="*/ 57 h 61"/>
                  <a:gd name="T22" fmla="*/ 38 w 54"/>
                  <a:gd name="T23" fmla="*/ 55 h 61"/>
                  <a:gd name="T24" fmla="*/ 42 w 54"/>
                  <a:gd name="T25" fmla="*/ 49 h 61"/>
                  <a:gd name="T26" fmla="*/ 44 w 54"/>
                  <a:gd name="T27" fmla="*/ 35 h 61"/>
                  <a:gd name="T28" fmla="*/ 44 w 54"/>
                  <a:gd name="T29" fmla="*/ 11 h 61"/>
                  <a:gd name="T30" fmla="*/ 43 w 54"/>
                  <a:gd name="T31" fmla="*/ 5 h 61"/>
                  <a:gd name="T32" fmla="*/ 41 w 54"/>
                  <a:gd name="T33" fmla="*/ 3 h 61"/>
                  <a:gd name="T34" fmla="*/ 36 w 54"/>
                  <a:gd name="T35" fmla="*/ 2 h 61"/>
                  <a:gd name="T36" fmla="*/ 36 w 54"/>
                  <a:gd name="T37" fmla="*/ 0 h 61"/>
                  <a:gd name="T38" fmla="*/ 54 w 54"/>
                  <a:gd name="T39" fmla="*/ 0 h 61"/>
                  <a:gd name="T40" fmla="*/ 54 w 54"/>
                  <a:gd name="T41" fmla="*/ 2 h 61"/>
                  <a:gd name="T42" fmla="*/ 53 w 54"/>
                  <a:gd name="T43" fmla="*/ 2 h 61"/>
                  <a:gd name="T44" fmla="*/ 50 w 54"/>
                  <a:gd name="T45" fmla="*/ 3 h 61"/>
                  <a:gd name="T46" fmla="*/ 47 w 54"/>
                  <a:gd name="T47" fmla="*/ 6 h 61"/>
                  <a:gd name="T48" fmla="*/ 47 w 54"/>
                  <a:gd name="T49" fmla="*/ 11 h 61"/>
                  <a:gd name="T50" fmla="*/ 47 w 54"/>
                  <a:gd name="T51" fmla="*/ 34 h 61"/>
                  <a:gd name="T52" fmla="*/ 46 w 54"/>
                  <a:gd name="T53" fmla="*/ 49 h 61"/>
                  <a:gd name="T54" fmla="*/ 40 w 54"/>
                  <a:gd name="T55" fmla="*/ 57 h 61"/>
                  <a:gd name="T56" fmla="*/ 27 w 54"/>
                  <a:gd name="T57" fmla="*/ 61 h 61"/>
                  <a:gd name="T58" fmla="*/ 16 w 54"/>
                  <a:gd name="T59" fmla="*/ 59 h 61"/>
                  <a:gd name="T60" fmla="*/ 9 w 54"/>
                  <a:gd name="T61" fmla="*/ 52 h 61"/>
                  <a:gd name="T62" fmla="*/ 7 w 54"/>
                  <a:gd name="T63" fmla="*/ 40 h 61"/>
                  <a:gd name="T64" fmla="*/ 7 w 54"/>
                  <a:gd name="T65" fmla="*/ 11 h 61"/>
                  <a:gd name="T66" fmla="*/ 7 w 54"/>
                  <a:gd name="T67" fmla="*/ 5 h 61"/>
                  <a:gd name="T68" fmla="*/ 5 w 54"/>
                  <a:gd name="T69" fmla="*/ 3 h 61"/>
                  <a:gd name="T70" fmla="*/ 0 w 54"/>
                  <a:gd name="T71" fmla="*/ 2 h 61"/>
                  <a:gd name="T72" fmla="*/ 0 w 54"/>
                  <a:gd name="T7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61">
                    <a:moveTo>
                      <a:pt x="0" y="0"/>
                    </a:moveTo>
                    <a:cubicBezTo>
                      <a:pt x="27" y="0"/>
                      <a:pt x="27" y="0"/>
                      <a:pt x="27" y="0"/>
                    </a:cubicBezTo>
                    <a:cubicBezTo>
                      <a:pt x="27" y="2"/>
                      <a:pt x="27" y="2"/>
                      <a:pt x="27" y="2"/>
                    </a:cubicBezTo>
                    <a:cubicBezTo>
                      <a:pt x="26" y="2"/>
                      <a:pt x="26" y="2"/>
                      <a:pt x="26" y="2"/>
                    </a:cubicBezTo>
                    <a:cubicBezTo>
                      <a:pt x="24" y="2"/>
                      <a:pt x="23" y="2"/>
                      <a:pt x="22" y="3"/>
                    </a:cubicBezTo>
                    <a:cubicBezTo>
                      <a:pt x="21" y="3"/>
                      <a:pt x="21" y="4"/>
                      <a:pt x="20" y="5"/>
                    </a:cubicBezTo>
                    <a:cubicBezTo>
                      <a:pt x="20" y="6"/>
                      <a:pt x="20" y="8"/>
                      <a:pt x="20" y="11"/>
                    </a:cubicBezTo>
                    <a:cubicBezTo>
                      <a:pt x="20" y="40"/>
                      <a:pt x="20" y="40"/>
                      <a:pt x="20" y="40"/>
                    </a:cubicBezTo>
                    <a:cubicBezTo>
                      <a:pt x="20" y="45"/>
                      <a:pt x="20" y="49"/>
                      <a:pt x="21" y="51"/>
                    </a:cubicBezTo>
                    <a:cubicBezTo>
                      <a:pt x="21" y="52"/>
                      <a:pt x="23" y="54"/>
                      <a:pt x="24" y="55"/>
                    </a:cubicBezTo>
                    <a:cubicBezTo>
                      <a:pt x="26" y="56"/>
                      <a:pt x="28" y="57"/>
                      <a:pt x="30" y="57"/>
                    </a:cubicBezTo>
                    <a:cubicBezTo>
                      <a:pt x="33" y="57"/>
                      <a:pt x="36" y="56"/>
                      <a:pt x="38" y="55"/>
                    </a:cubicBezTo>
                    <a:cubicBezTo>
                      <a:pt x="40" y="53"/>
                      <a:pt x="41" y="51"/>
                      <a:pt x="42" y="49"/>
                    </a:cubicBezTo>
                    <a:cubicBezTo>
                      <a:pt x="43" y="46"/>
                      <a:pt x="44" y="42"/>
                      <a:pt x="44" y="35"/>
                    </a:cubicBezTo>
                    <a:cubicBezTo>
                      <a:pt x="44" y="11"/>
                      <a:pt x="44" y="11"/>
                      <a:pt x="44" y="11"/>
                    </a:cubicBezTo>
                    <a:cubicBezTo>
                      <a:pt x="44" y="8"/>
                      <a:pt x="43" y="6"/>
                      <a:pt x="43" y="5"/>
                    </a:cubicBezTo>
                    <a:cubicBezTo>
                      <a:pt x="42" y="4"/>
                      <a:pt x="42" y="3"/>
                      <a:pt x="41" y="3"/>
                    </a:cubicBezTo>
                    <a:cubicBezTo>
                      <a:pt x="40" y="2"/>
                      <a:pt x="38" y="2"/>
                      <a:pt x="36" y="2"/>
                    </a:cubicBezTo>
                    <a:cubicBezTo>
                      <a:pt x="36" y="0"/>
                      <a:pt x="36" y="0"/>
                      <a:pt x="36" y="0"/>
                    </a:cubicBezTo>
                    <a:cubicBezTo>
                      <a:pt x="54" y="0"/>
                      <a:pt x="54" y="0"/>
                      <a:pt x="54" y="0"/>
                    </a:cubicBezTo>
                    <a:cubicBezTo>
                      <a:pt x="54" y="2"/>
                      <a:pt x="54" y="2"/>
                      <a:pt x="54" y="2"/>
                    </a:cubicBezTo>
                    <a:cubicBezTo>
                      <a:pt x="53" y="2"/>
                      <a:pt x="53" y="2"/>
                      <a:pt x="53" y="2"/>
                    </a:cubicBezTo>
                    <a:cubicBezTo>
                      <a:pt x="52" y="2"/>
                      <a:pt x="51" y="2"/>
                      <a:pt x="50" y="3"/>
                    </a:cubicBezTo>
                    <a:cubicBezTo>
                      <a:pt x="49" y="4"/>
                      <a:pt x="48" y="5"/>
                      <a:pt x="47" y="6"/>
                    </a:cubicBezTo>
                    <a:cubicBezTo>
                      <a:pt x="47" y="7"/>
                      <a:pt x="47" y="9"/>
                      <a:pt x="47" y="11"/>
                    </a:cubicBezTo>
                    <a:cubicBezTo>
                      <a:pt x="47" y="34"/>
                      <a:pt x="47" y="34"/>
                      <a:pt x="47" y="34"/>
                    </a:cubicBezTo>
                    <a:cubicBezTo>
                      <a:pt x="47" y="41"/>
                      <a:pt x="47" y="46"/>
                      <a:pt x="46" y="49"/>
                    </a:cubicBezTo>
                    <a:cubicBezTo>
                      <a:pt x="45" y="52"/>
                      <a:pt x="43" y="55"/>
                      <a:pt x="40" y="57"/>
                    </a:cubicBezTo>
                    <a:cubicBezTo>
                      <a:pt x="37" y="60"/>
                      <a:pt x="32" y="61"/>
                      <a:pt x="27" y="61"/>
                    </a:cubicBezTo>
                    <a:cubicBezTo>
                      <a:pt x="22" y="61"/>
                      <a:pt x="19" y="61"/>
                      <a:pt x="16" y="59"/>
                    </a:cubicBezTo>
                    <a:cubicBezTo>
                      <a:pt x="13" y="57"/>
                      <a:pt x="11" y="55"/>
                      <a:pt x="9" y="52"/>
                    </a:cubicBezTo>
                    <a:cubicBezTo>
                      <a:pt x="8" y="49"/>
                      <a:pt x="7" y="45"/>
                      <a:pt x="7" y="40"/>
                    </a:cubicBezTo>
                    <a:cubicBezTo>
                      <a:pt x="7" y="11"/>
                      <a:pt x="7" y="11"/>
                      <a:pt x="7" y="11"/>
                    </a:cubicBezTo>
                    <a:cubicBezTo>
                      <a:pt x="7" y="8"/>
                      <a:pt x="7" y="6"/>
                      <a:pt x="7" y="5"/>
                    </a:cubicBezTo>
                    <a:cubicBezTo>
                      <a:pt x="6" y="4"/>
                      <a:pt x="6" y="3"/>
                      <a:pt x="5" y="3"/>
                    </a:cubicBezTo>
                    <a:cubicBezTo>
                      <a:pt x="4" y="2"/>
                      <a:pt x="2" y="2"/>
                      <a:pt x="0" y="2"/>
                    </a:cubicBezTo>
                    <a:lnTo>
                      <a:pt x="0"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ṡḻiḍé"/>
              <p:cNvSpPr/>
              <p:nvPr/>
            </p:nvSpPr>
            <p:spPr bwMode="auto">
              <a:xfrm>
                <a:off x="4354513"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íṩ1íďè"/>
              <p:cNvSpPr/>
              <p:nvPr/>
            </p:nvSpPr>
            <p:spPr bwMode="auto">
              <a:xfrm>
                <a:off x="4502150" y="3738563"/>
                <a:ext cx="66675" cy="203200"/>
              </a:xfrm>
              <a:custGeom>
                <a:avLst/>
                <a:gdLst>
                  <a:gd name="T0" fmla="*/ 10 w 20"/>
                  <a:gd name="T1" fmla="*/ 0 h 61"/>
                  <a:gd name="T2" fmla="*/ 14 w 20"/>
                  <a:gd name="T3" fmla="*/ 2 h 61"/>
                  <a:gd name="T4" fmla="*/ 16 w 20"/>
                  <a:gd name="T5" fmla="*/ 7 h 61"/>
                  <a:gd name="T6" fmla="*/ 14 w 20"/>
                  <a:gd name="T7" fmla="*/ 12 h 61"/>
                  <a:gd name="T8" fmla="*/ 10 w 20"/>
                  <a:gd name="T9" fmla="*/ 14 h 61"/>
                  <a:gd name="T10" fmla="*/ 6 w 20"/>
                  <a:gd name="T11" fmla="*/ 12 h 61"/>
                  <a:gd name="T12" fmla="*/ 4 w 20"/>
                  <a:gd name="T13" fmla="*/ 7 h 61"/>
                  <a:gd name="T14" fmla="*/ 6 w 20"/>
                  <a:gd name="T15" fmla="*/ 2 h 61"/>
                  <a:gd name="T16" fmla="*/ 10 w 20"/>
                  <a:gd name="T17" fmla="*/ 0 h 61"/>
                  <a:gd name="T18" fmla="*/ 16 w 20"/>
                  <a:gd name="T19" fmla="*/ 20 h 61"/>
                  <a:gd name="T20" fmla="*/ 16 w 20"/>
                  <a:gd name="T21" fmla="*/ 52 h 61"/>
                  <a:gd name="T22" fmla="*/ 16 w 20"/>
                  <a:gd name="T23" fmla="*/ 58 h 61"/>
                  <a:gd name="T24" fmla="*/ 20 w 20"/>
                  <a:gd name="T25" fmla="*/ 59 h 61"/>
                  <a:gd name="T26" fmla="*/ 20 w 20"/>
                  <a:gd name="T27" fmla="*/ 61 h 61"/>
                  <a:gd name="T28" fmla="*/ 0 w 20"/>
                  <a:gd name="T29" fmla="*/ 61 h 61"/>
                  <a:gd name="T30" fmla="*/ 0 w 20"/>
                  <a:gd name="T31" fmla="*/ 59 h 61"/>
                  <a:gd name="T32" fmla="*/ 4 w 20"/>
                  <a:gd name="T33" fmla="*/ 58 h 61"/>
                  <a:gd name="T34" fmla="*/ 5 w 20"/>
                  <a:gd name="T35" fmla="*/ 52 h 61"/>
                  <a:gd name="T36" fmla="*/ 5 w 20"/>
                  <a:gd name="T37" fmla="*/ 28 h 61"/>
                  <a:gd name="T38" fmla="*/ 4 w 20"/>
                  <a:gd name="T39" fmla="*/ 23 h 61"/>
                  <a:gd name="T40" fmla="*/ 0 w 20"/>
                  <a:gd name="T41" fmla="*/ 21 h 61"/>
                  <a:gd name="T42" fmla="*/ 0 w 20"/>
                  <a:gd name="T43" fmla="*/ 20 h 61"/>
                  <a:gd name="T44" fmla="*/ 16 w 20"/>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61">
                    <a:moveTo>
                      <a:pt x="10" y="0"/>
                    </a:moveTo>
                    <a:cubicBezTo>
                      <a:pt x="12" y="0"/>
                      <a:pt x="13" y="1"/>
                      <a:pt x="14" y="2"/>
                    </a:cubicBezTo>
                    <a:cubicBezTo>
                      <a:pt x="16" y="3"/>
                      <a:pt x="16" y="5"/>
                      <a:pt x="16" y="7"/>
                    </a:cubicBezTo>
                    <a:cubicBezTo>
                      <a:pt x="16" y="9"/>
                      <a:pt x="16" y="10"/>
                      <a:pt x="14" y="12"/>
                    </a:cubicBezTo>
                    <a:cubicBezTo>
                      <a:pt x="13" y="13"/>
                      <a:pt x="12" y="14"/>
                      <a:pt x="10" y="14"/>
                    </a:cubicBezTo>
                    <a:cubicBezTo>
                      <a:pt x="9" y="14"/>
                      <a:pt x="7" y="13"/>
                      <a:pt x="6" y="12"/>
                    </a:cubicBezTo>
                    <a:cubicBezTo>
                      <a:pt x="5" y="10"/>
                      <a:pt x="4" y="9"/>
                      <a:pt x="4" y="7"/>
                    </a:cubicBezTo>
                    <a:cubicBezTo>
                      <a:pt x="4" y="5"/>
                      <a:pt x="5" y="3"/>
                      <a:pt x="6" y="2"/>
                    </a:cubicBezTo>
                    <a:cubicBezTo>
                      <a:pt x="7" y="1"/>
                      <a:pt x="9" y="0"/>
                      <a:pt x="10" y="0"/>
                    </a:cubicBezTo>
                    <a:close/>
                    <a:moveTo>
                      <a:pt x="16" y="20"/>
                    </a:moveTo>
                    <a:cubicBezTo>
                      <a:pt x="16" y="52"/>
                      <a:pt x="16" y="52"/>
                      <a:pt x="16" y="52"/>
                    </a:cubicBezTo>
                    <a:cubicBezTo>
                      <a:pt x="16" y="55"/>
                      <a:pt x="16" y="57"/>
                      <a:pt x="16" y="58"/>
                    </a:cubicBezTo>
                    <a:cubicBezTo>
                      <a:pt x="17" y="59"/>
                      <a:pt x="18" y="59"/>
                      <a:pt x="20" y="59"/>
                    </a:cubicBezTo>
                    <a:cubicBezTo>
                      <a:pt x="20" y="61"/>
                      <a:pt x="20" y="61"/>
                      <a:pt x="20" y="61"/>
                    </a:cubicBezTo>
                    <a:cubicBezTo>
                      <a:pt x="0" y="61"/>
                      <a:pt x="0" y="61"/>
                      <a:pt x="0" y="61"/>
                    </a:cubicBezTo>
                    <a:cubicBezTo>
                      <a:pt x="0" y="59"/>
                      <a:pt x="0" y="59"/>
                      <a:pt x="0" y="59"/>
                    </a:cubicBezTo>
                    <a:cubicBezTo>
                      <a:pt x="2" y="59"/>
                      <a:pt x="3" y="59"/>
                      <a:pt x="4" y="58"/>
                    </a:cubicBezTo>
                    <a:cubicBezTo>
                      <a:pt x="4" y="57"/>
                      <a:pt x="5" y="55"/>
                      <a:pt x="5" y="52"/>
                    </a:cubicBezTo>
                    <a:cubicBezTo>
                      <a:pt x="5" y="28"/>
                      <a:pt x="5" y="28"/>
                      <a:pt x="5" y="28"/>
                    </a:cubicBezTo>
                    <a:cubicBezTo>
                      <a:pt x="5" y="25"/>
                      <a:pt x="4" y="24"/>
                      <a:pt x="4" y="23"/>
                    </a:cubicBezTo>
                    <a:cubicBezTo>
                      <a:pt x="3" y="22"/>
                      <a:pt x="2" y="22"/>
                      <a:pt x="0" y="21"/>
                    </a:cubicBezTo>
                    <a:cubicBezTo>
                      <a:pt x="0" y="20"/>
                      <a:pt x="0" y="20"/>
                      <a:pt x="0" y="20"/>
                    </a:cubicBezTo>
                    <a:lnTo>
                      <a:pt x="16" y="2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îŝľïḋé"/>
              <p:cNvSpPr/>
              <p:nvPr/>
            </p:nvSpPr>
            <p:spPr bwMode="auto">
              <a:xfrm>
                <a:off x="4581525" y="3805238"/>
                <a:ext cx="125413" cy="139700"/>
              </a:xfrm>
              <a:custGeom>
                <a:avLst/>
                <a:gdLst>
                  <a:gd name="T0" fmla="*/ 18 w 38"/>
                  <a:gd name="T1" fmla="*/ 42 h 42"/>
                  <a:gd name="T2" fmla="*/ 6 w 38"/>
                  <a:gd name="T3" fmla="*/ 10 h 42"/>
                  <a:gd name="T4" fmla="*/ 3 w 38"/>
                  <a:gd name="T5" fmla="*/ 3 h 42"/>
                  <a:gd name="T6" fmla="*/ 0 w 38"/>
                  <a:gd name="T7" fmla="*/ 1 h 42"/>
                  <a:gd name="T8" fmla="*/ 0 w 38"/>
                  <a:gd name="T9" fmla="*/ 0 h 42"/>
                  <a:gd name="T10" fmla="*/ 19 w 38"/>
                  <a:gd name="T11" fmla="*/ 0 h 42"/>
                  <a:gd name="T12" fmla="*/ 19 w 38"/>
                  <a:gd name="T13" fmla="*/ 1 h 42"/>
                  <a:gd name="T14" fmla="*/ 17 w 38"/>
                  <a:gd name="T15" fmla="*/ 2 h 42"/>
                  <a:gd name="T16" fmla="*/ 16 w 38"/>
                  <a:gd name="T17" fmla="*/ 4 h 42"/>
                  <a:gd name="T18" fmla="*/ 18 w 38"/>
                  <a:gd name="T19" fmla="*/ 11 h 42"/>
                  <a:gd name="T20" fmla="*/ 24 w 38"/>
                  <a:gd name="T21" fmla="*/ 26 h 42"/>
                  <a:gd name="T22" fmla="*/ 28 w 38"/>
                  <a:gd name="T23" fmla="*/ 13 h 42"/>
                  <a:gd name="T24" fmla="*/ 30 w 38"/>
                  <a:gd name="T25" fmla="*/ 5 h 42"/>
                  <a:gd name="T26" fmla="*/ 30 w 38"/>
                  <a:gd name="T27" fmla="*/ 2 h 42"/>
                  <a:gd name="T28" fmla="*/ 26 w 38"/>
                  <a:gd name="T29" fmla="*/ 1 h 42"/>
                  <a:gd name="T30" fmla="*/ 26 w 38"/>
                  <a:gd name="T31" fmla="*/ 0 h 42"/>
                  <a:gd name="T32" fmla="*/ 38 w 38"/>
                  <a:gd name="T33" fmla="*/ 0 h 42"/>
                  <a:gd name="T34" fmla="*/ 38 w 38"/>
                  <a:gd name="T35" fmla="*/ 1 h 42"/>
                  <a:gd name="T36" fmla="*/ 35 w 38"/>
                  <a:gd name="T37" fmla="*/ 3 h 42"/>
                  <a:gd name="T38" fmla="*/ 32 w 38"/>
                  <a:gd name="T39" fmla="*/ 10 h 42"/>
                  <a:gd name="T40" fmla="*/ 20 w 38"/>
                  <a:gd name="T41" fmla="*/ 42 h 42"/>
                  <a:gd name="T42" fmla="*/ 18 w 38"/>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42">
                    <a:moveTo>
                      <a:pt x="18" y="42"/>
                    </a:moveTo>
                    <a:cubicBezTo>
                      <a:pt x="6" y="10"/>
                      <a:pt x="6" y="10"/>
                      <a:pt x="6" y="10"/>
                    </a:cubicBezTo>
                    <a:cubicBezTo>
                      <a:pt x="5" y="6"/>
                      <a:pt x="4" y="4"/>
                      <a:pt x="3" y="3"/>
                    </a:cubicBezTo>
                    <a:cubicBezTo>
                      <a:pt x="2" y="2"/>
                      <a:pt x="1" y="2"/>
                      <a:pt x="0" y="1"/>
                    </a:cubicBezTo>
                    <a:cubicBezTo>
                      <a:pt x="0" y="0"/>
                      <a:pt x="0" y="0"/>
                      <a:pt x="0" y="0"/>
                    </a:cubicBezTo>
                    <a:cubicBezTo>
                      <a:pt x="19" y="0"/>
                      <a:pt x="19" y="0"/>
                      <a:pt x="19" y="0"/>
                    </a:cubicBezTo>
                    <a:cubicBezTo>
                      <a:pt x="19" y="1"/>
                      <a:pt x="19" y="1"/>
                      <a:pt x="19" y="1"/>
                    </a:cubicBezTo>
                    <a:cubicBezTo>
                      <a:pt x="18" y="1"/>
                      <a:pt x="17" y="2"/>
                      <a:pt x="17" y="2"/>
                    </a:cubicBezTo>
                    <a:cubicBezTo>
                      <a:pt x="16" y="3"/>
                      <a:pt x="16" y="4"/>
                      <a:pt x="16" y="4"/>
                    </a:cubicBezTo>
                    <a:cubicBezTo>
                      <a:pt x="16" y="6"/>
                      <a:pt x="16" y="8"/>
                      <a:pt x="18" y="11"/>
                    </a:cubicBezTo>
                    <a:cubicBezTo>
                      <a:pt x="24" y="26"/>
                      <a:pt x="24" y="26"/>
                      <a:pt x="24" y="26"/>
                    </a:cubicBezTo>
                    <a:cubicBezTo>
                      <a:pt x="28" y="13"/>
                      <a:pt x="28" y="13"/>
                      <a:pt x="28" y="13"/>
                    </a:cubicBezTo>
                    <a:cubicBezTo>
                      <a:pt x="30" y="9"/>
                      <a:pt x="30" y="6"/>
                      <a:pt x="30" y="5"/>
                    </a:cubicBezTo>
                    <a:cubicBezTo>
                      <a:pt x="30" y="4"/>
                      <a:pt x="30" y="3"/>
                      <a:pt x="30" y="2"/>
                    </a:cubicBezTo>
                    <a:cubicBezTo>
                      <a:pt x="29" y="2"/>
                      <a:pt x="28" y="1"/>
                      <a:pt x="26" y="1"/>
                    </a:cubicBezTo>
                    <a:cubicBezTo>
                      <a:pt x="26" y="0"/>
                      <a:pt x="26" y="0"/>
                      <a:pt x="26" y="0"/>
                    </a:cubicBezTo>
                    <a:cubicBezTo>
                      <a:pt x="38" y="0"/>
                      <a:pt x="38" y="0"/>
                      <a:pt x="38" y="0"/>
                    </a:cubicBezTo>
                    <a:cubicBezTo>
                      <a:pt x="38" y="1"/>
                      <a:pt x="38" y="1"/>
                      <a:pt x="38" y="1"/>
                    </a:cubicBezTo>
                    <a:cubicBezTo>
                      <a:pt x="37" y="2"/>
                      <a:pt x="36" y="2"/>
                      <a:pt x="35" y="3"/>
                    </a:cubicBezTo>
                    <a:cubicBezTo>
                      <a:pt x="35" y="4"/>
                      <a:pt x="34" y="6"/>
                      <a:pt x="32" y="10"/>
                    </a:cubicBezTo>
                    <a:cubicBezTo>
                      <a:pt x="20" y="42"/>
                      <a:pt x="20" y="42"/>
                      <a:pt x="20" y="42"/>
                    </a:cubicBezTo>
                    <a:lnTo>
                      <a:pt x="18" y="42"/>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sļîďe"/>
              <p:cNvSpPr/>
              <p:nvPr/>
            </p:nvSpPr>
            <p:spPr bwMode="auto">
              <a:xfrm>
                <a:off x="47307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ṥḻiḋê"/>
              <p:cNvSpPr/>
              <p:nvPr/>
            </p:nvSpPr>
            <p:spPr bwMode="auto">
              <a:xfrm>
                <a:off x="4852988" y="3802063"/>
                <a:ext cx="101600" cy="139700"/>
              </a:xfrm>
              <a:custGeom>
                <a:avLst/>
                <a:gdLst>
                  <a:gd name="T0" fmla="*/ 15 w 31"/>
                  <a:gd name="T1" fmla="*/ 1 h 42"/>
                  <a:gd name="T2" fmla="*/ 15 w 31"/>
                  <a:gd name="T3" fmla="*/ 10 h 42"/>
                  <a:gd name="T4" fmla="*/ 21 w 31"/>
                  <a:gd name="T5" fmla="*/ 2 h 42"/>
                  <a:gd name="T6" fmla="*/ 26 w 31"/>
                  <a:gd name="T7" fmla="*/ 0 h 42"/>
                  <a:gd name="T8" fmla="*/ 30 w 31"/>
                  <a:gd name="T9" fmla="*/ 1 h 42"/>
                  <a:gd name="T10" fmla="*/ 31 w 31"/>
                  <a:gd name="T11" fmla="*/ 5 h 42"/>
                  <a:gd name="T12" fmla="*/ 30 w 31"/>
                  <a:gd name="T13" fmla="*/ 10 h 42"/>
                  <a:gd name="T14" fmla="*/ 27 w 31"/>
                  <a:gd name="T15" fmla="*/ 12 h 42"/>
                  <a:gd name="T16" fmla="*/ 23 w 31"/>
                  <a:gd name="T17" fmla="*/ 10 h 42"/>
                  <a:gd name="T18" fmla="*/ 22 w 31"/>
                  <a:gd name="T19" fmla="*/ 8 h 42"/>
                  <a:gd name="T20" fmla="*/ 21 w 31"/>
                  <a:gd name="T21" fmla="*/ 8 h 42"/>
                  <a:gd name="T22" fmla="*/ 19 w 31"/>
                  <a:gd name="T23" fmla="*/ 9 h 42"/>
                  <a:gd name="T24" fmla="*/ 16 w 31"/>
                  <a:gd name="T25" fmla="*/ 13 h 42"/>
                  <a:gd name="T26" fmla="*/ 15 w 31"/>
                  <a:gd name="T27" fmla="*/ 23 h 42"/>
                  <a:gd name="T28" fmla="*/ 15 w 31"/>
                  <a:gd name="T29" fmla="*/ 32 h 42"/>
                  <a:gd name="T30" fmla="*/ 15 w 31"/>
                  <a:gd name="T31" fmla="*/ 35 h 42"/>
                  <a:gd name="T32" fmla="*/ 15 w 31"/>
                  <a:gd name="T33" fmla="*/ 38 h 42"/>
                  <a:gd name="T34" fmla="*/ 17 w 31"/>
                  <a:gd name="T35" fmla="*/ 40 h 42"/>
                  <a:gd name="T36" fmla="*/ 20 w 31"/>
                  <a:gd name="T37" fmla="*/ 40 h 42"/>
                  <a:gd name="T38" fmla="*/ 20 w 31"/>
                  <a:gd name="T39" fmla="*/ 42 h 42"/>
                  <a:gd name="T40" fmla="*/ 0 w 31"/>
                  <a:gd name="T41" fmla="*/ 42 h 42"/>
                  <a:gd name="T42" fmla="*/ 0 w 31"/>
                  <a:gd name="T43" fmla="*/ 40 h 42"/>
                  <a:gd name="T44" fmla="*/ 3 w 31"/>
                  <a:gd name="T45" fmla="*/ 39 h 42"/>
                  <a:gd name="T46" fmla="*/ 4 w 31"/>
                  <a:gd name="T47" fmla="*/ 32 h 42"/>
                  <a:gd name="T48" fmla="*/ 4 w 31"/>
                  <a:gd name="T49" fmla="*/ 9 h 42"/>
                  <a:gd name="T50" fmla="*/ 4 w 31"/>
                  <a:gd name="T51" fmla="*/ 5 h 42"/>
                  <a:gd name="T52" fmla="*/ 3 w 31"/>
                  <a:gd name="T53" fmla="*/ 3 h 42"/>
                  <a:gd name="T54" fmla="*/ 0 w 31"/>
                  <a:gd name="T55" fmla="*/ 2 h 42"/>
                  <a:gd name="T56" fmla="*/ 0 w 31"/>
                  <a:gd name="T57" fmla="*/ 1 h 42"/>
                  <a:gd name="T58" fmla="*/ 15 w 31"/>
                  <a:gd name="T59"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42">
                    <a:moveTo>
                      <a:pt x="15" y="1"/>
                    </a:moveTo>
                    <a:cubicBezTo>
                      <a:pt x="15" y="10"/>
                      <a:pt x="15" y="10"/>
                      <a:pt x="15" y="10"/>
                    </a:cubicBezTo>
                    <a:cubicBezTo>
                      <a:pt x="17" y="6"/>
                      <a:pt x="19" y="3"/>
                      <a:pt x="21" y="2"/>
                    </a:cubicBezTo>
                    <a:cubicBezTo>
                      <a:pt x="23" y="0"/>
                      <a:pt x="25" y="0"/>
                      <a:pt x="26" y="0"/>
                    </a:cubicBezTo>
                    <a:cubicBezTo>
                      <a:pt x="28" y="0"/>
                      <a:pt x="29" y="0"/>
                      <a:pt x="30" y="1"/>
                    </a:cubicBezTo>
                    <a:cubicBezTo>
                      <a:pt x="31" y="2"/>
                      <a:pt x="31" y="4"/>
                      <a:pt x="31" y="5"/>
                    </a:cubicBezTo>
                    <a:cubicBezTo>
                      <a:pt x="31" y="7"/>
                      <a:pt x="31" y="9"/>
                      <a:pt x="30" y="10"/>
                    </a:cubicBezTo>
                    <a:cubicBezTo>
                      <a:pt x="29" y="11"/>
                      <a:pt x="28" y="12"/>
                      <a:pt x="27" y="12"/>
                    </a:cubicBezTo>
                    <a:cubicBezTo>
                      <a:pt x="26" y="12"/>
                      <a:pt x="24" y="11"/>
                      <a:pt x="23" y="10"/>
                    </a:cubicBezTo>
                    <a:cubicBezTo>
                      <a:pt x="22" y="9"/>
                      <a:pt x="22" y="9"/>
                      <a:pt x="22" y="8"/>
                    </a:cubicBezTo>
                    <a:cubicBezTo>
                      <a:pt x="21" y="8"/>
                      <a:pt x="21" y="8"/>
                      <a:pt x="21" y="8"/>
                    </a:cubicBezTo>
                    <a:cubicBezTo>
                      <a:pt x="20" y="8"/>
                      <a:pt x="19" y="8"/>
                      <a:pt x="19" y="9"/>
                    </a:cubicBezTo>
                    <a:cubicBezTo>
                      <a:pt x="17" y="10"/>
                      <a:pt x="17" y="12"/>
                      <a:pt x="16" y="13"/>
                    </a:cubicBezTo>
                    <a:cubicBezTo>
                      <a:pt x="15" y="16"/>
                      <a:pt x="15" y="19"/>
                      <a:pt x="15" y="23"/>
                    </a:cubicBezTo>
                    <a:cubicBezTo>
                      <a:pt x="15" y="32"/>
                      <a:pt x="15" y="32"/>
                      <a:pt x="15" y="32"/>
                    </a:cubicBezTo>
                    <a:cubicBezTo>
                      <a:pt x="15" y="35"/>
                      <a:pt x="15" y="35"/>
                      <a:pt x="15" y="35"/>
                    </a:cubicBezTo>
                    <a:cubicBezTo>
                      <a:pt x="15" y="36"/>
                      <a:pt x="15" y="37"/>
                      <a:pt x="15" y="38"/>
                    </a:cubicBezTo>
                    <a:cubicBezTo>
                      <a:pt x="15" y="39"/>
                      <a:pt x="16" y="39"/>
                      <a:pt x="17" y="40"/>
                    </a:cubicBezTo>
                    <a:cubicBezTo>
                      <a:pt x="17" y="40"/>
                      <a:pt x="18" y="40"/>
                      <a:pt x="20" y="40"/>
                    </a:cubicBezTo>
                    <a:cubicBezTo>
                      <a:pt x="20" y="42"/>
                      <a:pt x="20" y="42"/>
                      <a:pt x="20" y="42"/>
                    </a:cubicBezTo>
                    <a:cubicBezTo>
                      <a:pt x="0" y="42"/>
                      <a:pt x="0" y="42"/>
                      <a:pt x="0" y="42"/>
                    </a:cubicBezTo>
                    <a:cubicBezTo>
                      <a:pt x="0" y="40"/>
                      <a:pt x="0" y="40"/>
                      <a:pt x="0" y="40"/>
                    </a:cubicBezTo>
                    <a:cubicBezTo>
                      <a:pt x="2" y="40"/>
                      <a:pt x="3" y="40"/>
                      <a:pt x="3" y="39"/>
                    </a:cubicBezTo>
                    <a:cubicBezTo>
                      <a:pt x="4" y="38"/>
                      <a:pt x="4" y="36"/>
                      <a:pt x="4" y="32"/>
                    </a:cubicBezTo>
                    <a:cubicBezTo>
                      <a:pt x="4" y="9"/>
                      <a:pt x="4" y="9"/>
                      <a:pt x="4" y="9"/>
                    </a:cubicBezTo>
                    <a:cubicBezTo>
                      <a:pt x="4" y="7"/>
                      <a:pt x="4" y="6"/>
                      <a:pt x="4" y="5"/>
                    </a:cubicBezTo>
                    <a:cubicBezTo>
                      <a:pt x="4" y="4"/>
                      <a:pt x="3" y="4"/>
                      <a:pt x="3" y="3"/>
                    </a:cubicBezTo>
                    <a:cubicBezTo>
                      <a:pt x="2"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ŝḻïḍè"/>
              <p:cNvSpPr/>
              <p:nvPr/>
            </p:nvSpPr>
            <p:spPr bwMode="auto">
              <a:xfrm>
                <a:off x="4978400" y="3802063"/>
                <a:ext cx="80963" cy="142875"/>
              </a:xfrm>
              <a:custGeom>
                <a:avLst/>
                <a:gdLst>
                  <a:gd name="T0" fmla="*/ 22 w 25"/>
                  <a:gd name="T1" fmla="*/ 0 h 43"/>
                  <a:gd name="T2" fmla="*/ 23 w 25"/>
                  <a:gd name="T3" fmla="*/ 14 h 43"/>
                  <a:gd name="T4" fmla="*/ 22 w 25"/>
                  <a:gd name="T5" fmla="*/ 14 h 43"/>
                  <a:gd name="T6" fmla="*/ 17 w 25"/>
                  <a:gd name="T7" fmla="*/ 5 h 43"/>
                  <a:gd name="T8" fmla="*/ 12 w 25"/>
                  <a:gd name="T9" fmla="*/ 3 h 43"/>
                  <a:gd name="T10" fmla="*/ 9 w 25"/>
                  <a:gd name="T11" fmla="*/ 4 h 43"/>
                  <a:gd name="T12" fmla="*/ 8 w 25"/>
                  <a:gd name="T13" fmla="*/ 7 h 43"/>
                  <a:gd name="T14" fmla="*/ 9 w 25"/>
                  <a:gd name="T15" fmla="*/ 9 h 43"/>
                  <a:gd name="T16" fmla="*/ 16 w 25"/>
                  <a:gd name="T17" fmla="*/ 15 h 43"/>
                  <a:gd name="T18" fmla="*/ 23 w 25"/>
                  <a:gd name="T19" fmla="*/ 23 h 43"/>
                  <a:gd name="T20" fmla="*/ 25 w 25"/>
                  <a:gd name="T21" fmla="*/ 30 h 43"/>
                  <a:gd name="T22" fmla="*/ 23 w 25"/>
                  <a:gd name="T23" fmla="*/ 36 h 43"/>
                  <a:gd name="T24" fmla="*/ 19 w 25"/>
                  <a:gd name="T25" fmla="*/ 41 h 43"/>
                  <a:gd name="T26" fmla="*/ 13 w 25"/>
                  <a:gd name="T27" fmla="*/ 43 h 43"/>
                  <a:gd name="T28" fmla="*/ 6 w 25"/>
                  <a:gd name="T29" fmla="*/ 41 h 43"/>
                  <a:gd name="T30" fmla="*/ 5 w 25"/>
                  <a:gd name="T31" fmla="*/ 41 h 43"/>
                  <a:gd name="T32" fmla="*/ 2 w 25"/>
                  <a:gd name="T33" fmla="*/ 43 h 43"/>
                  <a:gd name="T34" fmla="*/ 1 w 25"/>
                  <a:gd name="T35" fmla="*/ 43 h 43"/>
                  <a:gd name="T36" fmla="*/ 1 w 25"/>
                  <a:gd name="T37" fmla="*/ 28 h 43"/>
                  <a:gd name="T38" fmla="*/ 2 w 25"/>
                  <a:gd name="T39" fmla="*/ 28 h 43"/>
                  <a:gd name="T40" fmla="*/ 7 w 25"/>
                  <a:gd name="T41" fmla="*/ 37 h 43"/>
                  <a:gd name="T42" fmla="*/ 12 w 25"/>
                  <a:gd name="T43" fmla="*/ 40 h 43"/>
                  <a:gd name="T44" fmla="*/ 15 w 25"/>
                  <a:gd name="T45" fmla="*/ 38 h 43"/>
                  <a:gd name="T46" fmla="*/ 17 w 25"/>
                  <a:gd name="T47" fmla="*/ 35 h 43"/>
                  <a:gd name="T48" fmla="*/ 15 w 25"/>
                  <a:gd name="T49" fmla="*/ 32 h 43"/>
                  <a:gd name="T50" fmla="*/ 10 w 25"/>
                  <a:gd name="T51" fmla="*/ 27 h 43"/>
                  <a:gd name="T52" fmla="*/ 3 w 25"/>
                  <a:gd name="T53" fmla="*/ 20 h 43"/>
                  <a:gd name="T54" fmla="*/ 0 w 25"/>
                  <a:gd name="T55" fmla="*/ 12 h 43"/>
                  <a:gd name="T56" fmla="*/ 3 w 25"/>
                  <a:gd name="T57" fmla="*/ 3 h 43"/>
                  <a:gd name="T58" fmla="*/ 11 w 25"/>
                  <a:gd name="T59" fmla="*/ 0 h 43"/>
                  <a:gd name="T60" fmla="*/ 17 w 25"/>
                  <a:gd name="T61" fmla="*/ 1 h 43"/>
                  <a:gd name="T62" fmla="*/ 19 w 25"/>
                  <a:gd name="T63" fmla="*/ 2 h 43"/>
                  <a:gd name="T64" fmla="*/ 20 w 25"/>
                  <a:gd name="T65" fmla="*/ 2 h 43"/>
                  <a:gd name="T66" fmla="*/ 21 w 25"/>
                  <a:gd name="T67" fmla="*/ 0 h 43"/>
                  <a:gd name="T68" fmla="*/ 22 w 25"/>
                  <a:gd name="T6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43">
                    <a:moveTo>
                      <a:pt x="22" y="0"/>
                    </a:moveTo>
                    <a:cubicBezTo>
                      <a:pt x="23" y="14"/>
                      <a:pt x="23" y="14"/>
                      <a:pt x="23" y="14"/>
                    </a:cubicBezTo>
                    <a:cubicBezTo>
                      <a:pt x="22" y="14"/>
                      <a:pt x="22" y="14"/>
                      <a:pt x="22" y="14"/>
                    </a:cubicBezTo>
                    <a:cubicBezTo>
                      <a:pt x="20" y="10"/>
                      <a:pt x="18" y="7"/>
                      <a:pt x="17" y="5"/>
                    </a:cubicBezTo>
                    <a:cubicBezTo>
                      <a:pt x="15" y="4"/>
                      <a:pt x="13" y="3"/>
                      <a:pt x="12" y="3"/>
                    </a:cubicBezTo>
                    <a:cubicBezTo>
                      <a:pt x="11" y="3"/>
                      <a:pt x="10" y="3"/>
                      <a:pt x="9" y="4"/>
                    </a:cubicBezTo>
                    <a:cubicBezTo>
                      <a:pt x="8" y="5"/>
                      <a:pt x="8" y="6"/>
                      <a:pt x="8" y="7"/>
                    </a:cubicBezTo>
                    <a:cubicBezTo>
                      <a:pt x="8" y="8"/>
                      <a:pt x="8" y="8"/>
                      <a:pt x="9" y="9"/>
                    </a:cubicBezTo>
                    <a:cubicBezTo>
                      <a:pt x="10" y="10"/>
                      <a:pt x="12" y="12"/>
                      <a:pt x="16" y="15"/>
                    </a:cubicBezTo>
                    <a:cubicBezTo>
                      <a:pt x="19" y="18"/>
                      <a:pt x="22" y="21"/>
                      <a:pt x="23" y="23"/>
                    </a:cubicBezTo>
                    <a:cubicBezTo>
                      <a:pt x="24" y="25"/>
                      <a:pt x="25" y="27"/>
                      <a:pt x="25" y="30"/>
                    </a:cubicBezTo>
                    <a:cubicBezTo>
                      <a:pt x="25" y="32"/>
                      <a:pt x="24" y="34"/>
                      <a:pt x="23" y="36"/>
                    </a:cubicBezTo>
                    <a:cubicBezTo>
                      <a:pt x="22" y="38"/>
                      <a:pt x="21" y="40"/>
                      <a:pt x="19" y="41"/>
                    </a:cubicBezTo>
                    <a:cubicBezTo>
                      <a:pt x="17" y="42"/>
                      <a:pt x="15" y="43"/>
                      <a:pt x="13" y="43"/>
                    </a:cubicBezTo>
                    <a:cubicBezTo>
                      <a:pt x="11" y="43"/>
                      <a:pt x="9" y="42"/>
                      <a:pt x="6" y="41"/>
                    </a:cubicBezTo>
                    <a:cubicBezTo>
                      <a:pt x="5" y="41"/>
                      <a:pt x="5" y="41"/>
                      <a:pt x="5" y="41"/>
                    </a:cubicBezTo>
                    <a:cubicBezTo>
                      <a:pt x="4" y="41"/>
                      <a:pt x="3" y="41"/>
                      <a:pt x="2" y="43"/>
                    </a:cubicBezTo>
                    <a:cubicBezTo>
                      <a:pt x="1" y="43"/>
                      <a:pt x="1" y="43"/>
                      <a:pt x="1" y="43"/>
                    </a:cubicBezTo>
                    <a:cubicBezTo>
                      <a:pt x="1" y="28"/>
                      <a:pt x="1" y="28"/>
                      <a:pt x="1" y="28"/>
                    </a:cubicBezTo>
                    <a:cubicBezTo>
                      <a:pt x="2" y="28"/>
                      <a:pt x="2" y="28"/>
                      <a:pt x="2" y="28"/>
                    </a:cubicBezTo>
                    <a:cubicBezTo>
                      <a:pt x="3" y="32"/>
                      <a:pt x="5" y="35"/>
                      <a:pt x="7" y="37"/>
                    </a:cubicBezTo>
                    <a:cubicBezTo>
                      <a:pt x="9" y="39"/>
                      <a:pt x="11" y="40"/>
                      <a:pt x="12" y="40"/>
                    </a:cubicBezTo>
                    <a:cubicBezTo>
                      <a:pt x="14" y="40"/>
                      <a:pt x="15" y="39"/>
                      <a:pt x="15" y="38"/>
                    </a:cubicBezTo>
                    <a:cubicBezTo>
                      <a:pt x="16" y="38"/>
                      <a:pt x="17" y="37"/>
                      <a:pt x="17" y="35"/>
                    </a:cubicBezTo>
                    <a:cubicBezTo>
                      <a:pt x="17" y="34"/>
                      <a:pt x="16" y="33"/>
                      <a:pt x="15" y="32"/>
                    </a:cubicBezTo>
                    <a:cubicBezTo>
                      <a:pt x="15" y="31"/>
                      <a:pt x="13" y="29"/>
                      <a:pt x="10" y="27"/>
                    </a:cubicBezTo>
                    <a:cubicBezTo>
                      <a:pt x="6" y="24"/>
                      <a:pt x="4" y="22"/>
                      <a:pt x="3" y="20"/>
                    </a:cubicBezTo>
                    <a:cubicBezTo>
                      <a:pt x="1" y="18"/>
                      <a:pt x="0" y="15"/>
                      <a:pt x="0" y="12"/>
                    </a:cubicBezTo>
                    <a:cubicBezTo>
                      <a:pt x="0" y="9"/>
                      <a:pt x="1" y="6"/>
                      <a:pt x="3" y="3"/>
                    </a:cubicBezTo>
                    <a:cubicBezTo>
                      <a:pt x="5" y="1"/>
                      <a:pt x="8" y="0"/>
                      <a:pt x="11" y="0"/>
                    </a:cubicBezTo>
                    <a:cubicBezTo>
                      <a:pt x="13" y="0"/>
                      <a:pt x="15" y="0"/>
                      <a:pt x="17" y="1"/>
                    </a:cubicBezTo>
                    <a:cubicBezTo>
                      <a:pt x="18" y="2"/>
                      <a:pt x="18" y="2"/>
                      <a:pt x="19" y="2"/>
                    </a:cubicBezTo>
                    <a:cubicBezTo>
                      <a:pt x="19" y="2"/>
                      <a:pt x="19" y="2"/>
                      <a:pt x="20" y="2"/>
                    </a:cubicBezTo>
                    <a:cubicBezTo>
                      <a:pt x="20" y="1"/>
                      <a:pt x="20" y="1"/>
                      <a:pt x="21" y="0"/>
                    </a:cubicBezTo>
                    <a:lnTo>
                      <a:pt x="22"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îšḷïḓe"/>
              <p:cNvSpPr/>
              <p:nvPr/>
            </p:nvSpPr>
            <p:spPr bwMode="auto">
              <a:xfrm>
                <a:off x="5083175" y="3738563"/>
                <a:ext cx="61913" cy="203200"/>
              </a:xfrm>
              <a:custGeom>
                <a:avLst/>
                <a:gdLst>
                  <a:gd name="T0" fmla="*/ 10 w 19"/>
                  <a:gd name="T1" fmla="*/ 0 h 61"/>
                  <a:gd name="T2" fmla="*/ 14 w 19"/>
                  <a:gd name="T3" fmla="*/ 2 h 61"/>
                  <a:gd name="T4" fmla="*/ 16 w 19"/>
                  <a:gd name="T5" fmla="*/ 7 h 61"/>
                  <a:gd name="T6" fmla="*/ 14 w 19"/>
                  <a:gd name="T7" fmla="*/ 12 h 61"/>
                  <a:gd name="T8" fmla="*/ 10 w 19"/>
                  <a:gd name="T9" fmla="*/ 14 h 61"/>
                  <a:gd name="T10" fmla="*/ 5 w 19"/>
                  <a:gd name="T11" fmla="*/ 12 h 61"/>
                  <a:gd name="T12" fmla="*/ 4 w 19"/>
                  <a:gd name="T13" fmla="*/ 7 h 61"/>
                  <a:gd name="T14" fmla="*/ 5 w 19"/>
                  <a:gd name="T15" fmla="*/ 2 h 61"/>
                  <a:gd name="T16" fmla="*/ 10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10" y="0"/>
                    </a:moveTo>
                    <a:cubicBezTo>
                      <a:pt x="11" y="0"/>
                      <a:pt x="13" y="1"/>
                      <a:pt x="14" y="2"/>
                    </a:cubicBezTo>
                    <a:cubicBezTo>
                      <a:pt x="15" y="3"/>
                      <a:pt x="16" y="5"/>
                      <a:pt x="16" y="7"/>
                    </a:cubicBezTo>
                    <a:cubicBezTo>
                      <a:pt x="16" y="9"/>
                      <a:pt x="15" y="10"/>
                      <a:pt x="14" y="12"/>
                    </a:cubicBezTo>
                    <a:cubicBezTo>
                      <a:pt x="13" y="13"/>
                      <a:pt x="11" y="14"/>
                      <a:pt x="10" y="14"/>
                    </a:cubicBezTo>
                    <a:cubicBezTo>
                      <a:pt x="8" y="14"/>
                      <a:pt x="7" y="13"/>
                      <a:pt x="5" y="12"/>
                    </a:cubicBezTo>
                    <a:cubicBezTo>
                      <a:pt x="4" y="10"/>
                      <a:pt x="4" y="9"/>
                      <a:pt x="4" y="7"/>
                    </a:cubicBezTo>
                    <a:cubicBezTo>
                      <a:pt x="4" y="5"/>
                      <a:pt x="4" y="3"/>
                      <a:pt x="5" y="2"/>
                    </a:cubicBezTo>
                    <a:cubicBezTo>
                      <a:pt x="7" y="1"/>
                      <a:pt x="8" y="0"/>
                      <a:pt x="10" y="0"/>
                    </a:cubicBezTo>
                    <a:close/>
                    <a:moveTo>
                      <a:pt x="15" y="20"/>
                    </a:moveTo>
                    <a:cubicBezTo>
                      <a:pt x="15" y="52"/>
                      <a:pt x="15" y="52"/>
                      <a:pt x="15" y="52"/>
                    </a:cubicBezTo>
                    <a:cubicBezTo>
                      <a:pt x="15" y="55"/>
                      <a:pt x="15" y="57"/>
                      <a:pt x="16" y="58"/>
                    </a:cubicBezTo>
                    <a:cubicBezTo>
                      <a:pt x="17" y="59"/>
                      <a:pt x="18" y="59"/>
                      <a:pt x="19" y="59"/>
                    </a:cubicBezTo>
                    <a:cubicBezTo>
                      <a:pt x="19" y="61"/>
                      <a:pt x="19" y="61"/>
                      <a:pt x="19" y="61"/>
                    </a:cubicBezTo>
                    <a:cubicBezTo>
                      <a:pt x="0" y="61"/>
                      <a:pt x="0" y="61"/>
                      <a:pt x="0" y="61"/>
                    </a:cubicBezTo>
                    <a:cubicBezTo>
                      <a:pt x="0" y="59"/>
                      <a:pt x="0" y="59"/>
                      <a:pt x="0" y="59"/>
                    </a:cubicBezTo>
                    <a:cubicBezTo>
                      <a:pt x="1" y="59"/>
                      <a:pt x="3" y="59"/>
                      <a:pt x="3" y="58"/>
                    </a:cubicBezTo>
                    <a:cubicBezTo>
                      <a:pt x="4" y="57"/>
                      <a:pt x="4" y="55"/>
                      <a:pt x="4" y="52"/>
                    </a:cubicBezTo>
                    <a:cubicBezTo>
                      <a:pt x="4" y="28"/>
                      <a:pt x="4" y="28"/>
                      <a:pt x="4" y="28"/>
                    </a:cubicBezTo>
                    <a:cubicBezTo>
                      <a:pt x="4" y="25"/>
                      <a:pt x="4" y="24"/>
                      <a:pt x="3" y="23"/>
                    </a:cubicBezTo>
                    <a:cubicBezTo>
                      <a:pt x="3" y="22"/>
                      <a:pt x="2"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ïšlídê"/>
              <p:cNvSpPr/>
              <p:nvPr/>
            </p:nvSpPr>
            <p:spPr bwMode="auto">
              <a:xfrm>
                <a:off x="5162550" y="3756025"/>
                <a:ext cx="79375" cy="185738"/>
              </a:xfrm>
              <a:custGeom>
                <a:avLst/>
                <a:gdLst>
                  <a:gd name="T0" fmla="*/ 16 w 24"/>
                  <a:gd name="T1" fmla="*/ 0 h 56"/>
                  <a:gd name="T2" fmla="*/ 16 w 24"/>
                  <a:gd name="T3" fmla="*/ 15 h 56"/>
                  <a:gd name="T4" fmla="*/ 24 w 24"/>
                  <a:gd name="T5" fmla="*/ 15 h 56"/>
                  <a:gd name="T6" fmla="*/ 24 w 24"/>
                  <a:gd name="T7" fmla="*/ 19 h 56"/>
                  <a:gd name="T8" fmla="*/ 16 w 24"/>
                  <a:gd name="T9" fmla="*/ 19 h 56"/>
                  <a:gd name="T10" fmla="*/ 16 w 24"/>
                  <a:gd name="T11" fmla="*/ 44 h 56"/>
                  <a:gd name="T12" fmla="*/ 16 w 24"/>
                  <a:gd name="T13" fmla="*/ 49 h 56"/>
                  <a:gd name="T14" fmla="*/ 17 w 24"/>
                  <a:gd name="T15" fmla="*/ 51 h 56"/>
                  <a:gd name="T16" fmla="*/ 18 w 24"/>
                  <a:gd name="T17" fmla="*/ 51 h 56"/>
                  <a:gd name="T18" fmla="*/ 23 w 24"/>
                  <a:gd name="T19" fmla="*/ 47 h 56"/>
                  <a:gd name="T20" fmla="*/ 24 w 24"/>
                  <a:gd name="T21" fmla="*/ 48 h 56"/>
                  <a:gd name="T22" fmla="*/ 14 w 24"/>
                  <a:gd name="T23" fmla="*/ 56 h 56"/>
                  <a:gd name="T24" fmla="*/ 8 w 24"/>
                  <a:gd name="T25" fmla="*/ 54 h 56"/>
                  <a:gd name="T26" fmla="*/ 5 w 24"/>
                  <a:gd name="T27" fmla="*/ 49 h 56"/>
                  <a:gd name="T28" fmla="*/ 5 w 24"/>
                  <a:gd name="T29" fmla="*/ 41 h 56"/>
                  <a:gd name="T30" fmla="*/ 5 w 24"/>
                  <a:gd name="T31" fmla="*/ 19 h 56"/>
                  <a:gd name="T32" fmla="*/ 0 w 24"/>
                  <a:gd name="T33" fmla="*/ 19 h 56"/>
                  <a:gd name="T34" fmla="*/ 0 w 24"/>
                  <a:gd name="T35" fmla="*/ 18 h 56"/>
                  <a:gd name="T36" fmla="*/ 9 w 24"/>
                  <a:gd name="T37" fmla="*/ 9 h 56"/>
                  <a:gd name="T38" fmla="*/ 15 w 24"/>
                  <a:gd name="T39" fmla="*/ 0 h 56"/>
                  <a:gd name="T40" fmla="*/ 16 w 24"/>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6">
                    <a:moveTo>
                      <a:pt x="16" y="0"/>
                    </a:moveTo>
                    <a:cubicBezTo>
                      <a:pt x="16" y="15"/>
                      <a:pt x="16" y="15"/>
                      <a:pt x="16" y="15"/>
                    </a:cubicBezTo>
                    <a:cubicBezTo>
                      <a:pt x="24" y="15"/>
                      <a:pt x="24" y="15"/>
                      <a:pt x="24" y="15"/>
                    </a:cubicBezTo>
                    <a:cubicBezTo>
                      <a:pt x="24" y="19"/>
                      <a:pt x="24" y="19"/>
                      <a:pt x="24" y="19"/>
                    </a:cubicBezTo>
                    <a:cubicBezTo>
                      <a:pt x="16" y="19"/>
                      <a:pt x="16" y="19"/>
                      <a:pt x="16" y="19"/>
                    </a:cubicBezTo>
                    <a:cubicBezTo>
                      <a:pt x="16" y="44"/>
                      <a:pt x="16" y="44"/>
                      <a:pt x="16" y="44"/>
                    </a:cubicBezTo>
                    <a:cubicBezTo>
                      <a:pt x="16" y="47"/>
                      <a:pt x="16" y="48"/>
                      <a:pt x="16" y="49"/>
                    </a:cubicBezTo>
                    <a:cubicBezTo>
                      <a:pt x="16" y="50"/>
                      <a:pt x="17" y="50"/>
                      <a:pt x="17" y="51"/>
                    </a:cubicBezTo>
                    <a:cubicBezTo>
                      <a:pt x="18" y="51"/>
                      <a:pt x="18" y="51"/>
                      <a:pt x="18" y="51"/>
                    </a:cubicBezTo>
                    <a:cubicBezTo>
                      <a:pt x="20" y="51"/>
                      <a:pt x="22" y="50"/>
                      <a:pt x="23" y="47"/>
                    </a:cubicBezTo>
                    <a:cubicBezTo>
                      <a:pt x="24" y="48"/>
                      <a:pt x="24" y="48"/>
                      <a:pt x="24" y="48"/>
                    </a:cubicBezTo>
                    <a:cubicBezTo>
                      <a:pt x="22" y="54"/>
                      <a:pt x="19" y="56"/>
                      <a:pt x="14" y="56"/>
                    </a:cubicBezTo>
                    <a:cubicBezTo>
                      <a:pt x="12" y="56"/>
                      <a:pt x="10" y="56"/>
                      <a:pt x="8" y="54"/>
                    </a:cubicBezTo>
                    <a:cubicBezTo>
                      <a:pt x="7" y="53"/>
                      <a:pt x="6" y="51"/>
                      <a:pt x="5" y="49"/>
                    </a:cubicBezTo>
                    <a:cubicBezTo>
                      <a:pt x="5" y="48"/>
                      <a:pt x="5" y="46"/>
                      <a:pt x="5" y="41"/>
                    </a:cubicBezTo>
                    <a:cubicBezTo>
                      <a:pt x="5" y="19"/>
                      <a:pt x="5" y="19"/>
                      <a:pt x="5" y="19"/>
                    </a:cubicBezTo>
                    <a:cubicBezTo>
                      <a:pt x="0" y="19"/>
                      <a:pt x="0" y="19"/>
                      <a:pt x="0" y="19"/>
                    </a:cubicBezTo>
                    <a:cubicBezTo>
                      <a:pt x="0" y="18"/>
                      <a:pt x="0" y="18"/>
                      <a:pt x="0" y="18"/>
                    </a:cubicBezTo>
                    <a:cubicBezTo>
                      <a:pt x="3" y="15"/>
                      <a:pt x="6" y="12"/>
                      <a:pt x="9" y="9"/>
                    </a:cubicBezTo>
                    <a:cubicBezTo>
                      <a:pt x="11" y="7"/>
                      <a:pt x="13" y="3"/>
                      <a:pt x="15"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îṡlîdé"/>
              <p:cNvSpPr/>
              <p:nvPr/>
            </p:nvSpPr>
            <p:spPr bwMode="auto">
              <a:xfrm>
                <a:off x="52546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3" y="3"/>
                      <a:pt x="2"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3" y="57"/>
                      <a:pt x="2" y="55"/>
                      <a:pt x="2" y="53"/>
                    </a:cubicBezTo>
                    <a:cubicBezTo>
                      <a:pt x="2" y="51"/>
                      <a:pt x="2" y="50"/>
                      <a:pt x="3" y="49"/>
                    </a:cubicBezTo>
                    <a:cubicBezTo>
                      <a:pt x="4" y="48"/>
                      <a:pt x="5" y="47"/>
                      <a:pt x="7" y="47"/>
                    </a:cubicBezTo>
                    <a:cubicBezTo>
                      <a:pt x="8" y="47"/>
                      <a:pt x="9" y="48"/>
                      <a:pt x="10" y="49"/>
                    </a:cubicBezTo>
                    <a:cubicBezTo>
                      <a:pt x="11" y="50"/>
                      <a:pt x="11" y="51"/>
                      <a:pt x="11" y="53"/>
                    </a:cubicBezTo>
                    <a:cubicBezTo>
                      <a:pt x="11" y="54"/>
                      <a:pt x="11" y="55"/>
                      <a:pt x="11" y="55"/>
                    </a:cubicBezTo>
                    <a:cubicBezTo>
                      <a:pt x="12"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ṥľîḑê"/>
              <p:cNvSpPr/>
              <p:nvPr/>
            </p:nvSpPr>
            <p:spPr bwMode="auto">
              <a:xfrm>
                <a:off x="5456238" y="3802063"/>
                <a:ext cx="111125" cy="142875"/>
              </a:xfrm>
              <a:custGeom>
                <a:avLst/>
                <a:gdLst>
                  <a:gd name="T0" fmla="*/ 16 w 34"/>
                  <a:gd name="T1" fmla="*/ 0 h 43"/>
                  <a:gd name="T2" fmla="*/ 25 w 34"/>
                  <a:gd name="T3" fmla="*/ 2 h 43"/>
                  <a:gd name="T4" fmla="*/ 31 w 34"/>
                  <a:gd name="T5" fmla="*/ 10 h 43"/>
                  <a:gd name="T6" fmla="*/ 34 w 34"/>
                  <a:gd name="T7" fmla="*/ 21 h 43"/>
                  <a:gd name="T8" fmla="*/ 30 w 34"/>
                  <a:gd name="T9" fmla="*/ 36 h 43"/>
                  <a:gd name="T10" fmla="*/ 17 w 34"/>
                  <a:gd name="T11" fmla="*/ 43 h 43"/>
                  <a:gd name="T12" fmla="*/ 4 w 34"/>
                  <a:gd name="T13" fmla="*/ 37 h 43"/>
                  <a:gd name="T14" fmla="*/ 0 w 34"/>
                  <a:gd name="T15" fmla="*/ 22 h 43"/>
                  <a:gd name="T16" fmla="*/ 4 w 34"/>
                  <a:gd name="T17" fmla="*/ 6 h 43"/>
                  <a:gd name="T18" fmla="*/ 16 w 34"/>
                  <a:gd name="T19" fmla="*/ 0 h 43"/>
                  <a:gd name="T20" fmla="*/ 17 w 34"/>
                  <a:gd name="T21" fmla="*/ 3 h 43"/>
                  <a:gd name="T22" fmla="*/ 13 w 34"/>
                  <a:gd name="T23" fmla="*/ 4 h 43"/>
                  <a:gd name="T24" fmla="*/ 11 w 34"/>
                  <a:gd name="T25" fmla="*/ 11 h 43"/>
                  <a:gd name="T26" fmla="*/ 11 w 34"/>
                  <a:gd name="T27" fmla="*/ 25 h 43"/>
                  <a:gd name="T28" fmla="*/ 11 w 34"/>
                  <a:gd name="T29" fmla="*/ 34 h 43"/>
                  <a:gd name="T30" fmla="*/ 13 w 34"/>
                  <a:gd name="T31" fmla="*/ 38 h 43"/>
                  <a:gd name="T32" fmla="*/ 16 w 34"/>
                  <a:gd name="T33" fmla="*/ 40 h 43"/>
                  <a:gd name="T34" fmla="*/ 19 w 34"/>
                  <a:gd name="T35" fmla="*/ 39 h 43"/>
                  <a:gd name="T36" fmla="*/ 21 w 34"/>
                  <a:gd name="T37" fmla="*/ 35 h 43"/>
                  <a:gd name="T38" fmla="*/ 22 w 34"/>
                  <a:gd name="T39" fmla="*/ 18 h 43"/>
                  <a:gd name="T40" fmla="*/ 21 w 34"/>
                  <a:gd name="T41" fmla="*/ 8 h 43"/>
                  <a:gd name="T42" fmla="*/ 19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6" y="0"/>
                    </a:moveTo>
                    <a:cubicBezTo>
                      <a:pt x="20" y="0"/>
                      <a:pt x="23" y="1"/>
                      <a:pt x="25" y="2"/>
                    </a:cubicBezTo>
                    <a:cubicBezTo>
                      <a:pt x="28" y="4"/>
                      <a:pt x="30" y="7"/>
                      <a:pt x="31" y="10"/>
                    </a:cubicBezTo>
                    <a:cubicBezTo>
                      <a:pt x="33" y="14"/>
                      <a:pt x="34" y="17"/>
                      <a:pt x="34" y="21"/>
                    </a:cubicBezTo>
                    <a:cubicBezTo>
                      <a:pt x="34" y="27"/>
                      <a:pt x="32" y="32"/>
                      <a:pt x="30" y="36"/>
                    </a:cubicBezTo>
                    <a:cubicBezTo>
                      <a:pt x="26" y="41"/>
                      <a:pt x="22" y="43"/>
                      <a:pt x="17" y="43"/>
                    </a:cubicBezTo>
                    <a:cubicBezTo>
                      <a:pt x="11" y="43"/>
                      <a:pt x="7" y="41"/>
                      <a:pt x="4" y="37"/>
                    </a:cubicBezTo>
                    <a:cubicBezTo>
                      <a:pt x="1" y="32"/>
                      <a:pt x="0" y="27"/>
                      <a:pt x="0" y="22"/>
                    </a:cubicBezTo>
                    <a:cubicBezTo>
                      <a:pt x="0" y="16"/>
                      <a:pt x="1" y="11"/>
                      <a:pt x="4" y="6"/>
                    </a:cubicBezTo>
                    <a:cubicBezTo>
                      <a:pt x="7" y="2"/>
                      <a:pt x="11" y="0"/>
                      <a:pt x="16" y="0"/>
                    </a:cubicBezTo>
                    <a:close/>
                    <a:moveTo>
                      <a:pt x="17" y="3"/>
                    </a:moveTo>
                    <a:cubicBezTo>
                      <a:pt x="15" y="3"/>
                      <a:pt x="14" y="3"/>
                      <a:pt x="13" y="4"/>
                    </a:cubicBezTo>
                    <a:cubicBezTo>
                      <a:pt x="12" y="6"/>
                      <a:pt x="12" y="8"/>
                      <a:pt x="11" y="11"/>
                    </a:cubicBezTo>
                    <a:cubicBezTo>
                      <a:pt x="11" y="14"/>
                      <a:pt x="11" y="19"/>
                      <a:pt x="11" y="25"/>
                    </a:cubicBezTo>
                    <a:cubicBezTo>
                      <a:pt x="11" y="28"/>
                      <a:pt x="11" y="31"/>
                      <a:pt x="11" y="34"/>
                    </a:cubicBezTo>
                    <a:cubicBezTo>
                      <a:pt x="12" y="36"/>
                      <a:pt x="12" y="37"/>
                      <a:pt x="13" y="38"/>
                    </a:cubicBezTo>
                    <a:cubicBezTo>
                      <a:pt x="14" y="39"/>
                      <a:pt x="15" y="40"/>
                      <a:pt x="16" y="40"/>
                    </a:cubicBezTo>
                    <a:cubicBezTo>
                      <a:pt x="18" y="40"/>
                      <a:pt x="19" y="40"/>
                      <a:pt x="19" y="39"/>
                    </a:cubicBezTo>
                    <a:cubicBezTo>
                      <a:pt x="20" y="38"/>
                      <a:pt x="21" y="37"/>
                      <a:pt x="21" y="35"/>
                    </a:cubicBezTo>
                    <a:cubicBezTo>
                      <a:pt x="22" y="32"/>
                      <a:pt x="22" y="26"/>
                      <a:pt x="22" y="18"/>
                    </a:cubicBezTo>
                    <a:cubicBezTo>
                      <a:pt x="22" y="13"/>
                      <a:pt x="22" y="10"/>
                      <a:pt x="21" y="8"/>
                    </a:cubicBezTo>
                    <a:cubicBezTo>
                      <a:pt x="21" y="6"/>
                      <a:pt x="20" y="4"/>
                      <a:pt x="19"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ïSliḑe"/>
              <p:cNvSpPr/>
              <p:nvPr/>
            </p:nvSpPr>
            <p:spPr bwMode="auto">
              <a:xfrm>
                <a:off x="55911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1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20" y="59"/>
                      <a:pt x="22" y="59"/>
                    </a:cubicBezTo>
                    <a:cubicBezTo>
                      <a:pt x="22" y="61"/>
                      <a:pt x="22" y="61"/>
                      <a:pt x="22" y="61"/>
                    </a:cubicBezTo>
                    <a:cubicBezTo>
                      <a:pt x="0" y="61"/>
                      <a:pt x="0" y="61"/>
                      <a:pt x="0" y="61"/>
                    </a:cubicBezTo>
                    <a:cubicBezTo>
                      <a:pt x="0" y="59"/>
                      <a:pt x="0" y="59"/>
                      <a:pt x="0" y="59"/>
                    </a:cubicBezTo>
                    <a:cubicBezTo>
                      <a:pt x="2" y="59"/>
                      <a:pt x="3" y="59"/>
                      <a:pt x="4" y="59"/>
                    </a:cubicBezTo>
                    <a:cubicBezTo>
                      <a:pt x="5" y="58"/>
                      <a:pt x="5" y="58"/>
                      <a:pt x="5" y="57"/>
                    </a:cubicBezTo>
                    <a:cubicBezTo>
                      <a:pt x="6"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3" y="11"/>
                      <a:pt x="22" y="10"/>
                    </a:cubicBezTo>
                    <a:cubicBezTo>
                      <a:pt x="21" y="9"/>
                      <a:pt x="21" y="9"/>
                      <a:pt x="21" y="8"/>
                    </a:cubicBezTo>
                    <a:cubicBezTo>
                      <a:pt x="21" y="7"/>
                      <a:pt x="21" y="7"/>
                      <a:pt x="21" y="6"/>
                    </a:cubicBezTo>
                    <a:cubicBezTo>
                      <a:pt x="21" y="5"/>
                      <a:pt x="21" y="5"/>
                      <a:pt x="21" y="5"/>
                    </a:cubicBezTo>
                    <a:cubicBezTo>
                      <a:pt x="21" y="4"/>
                      <a:pt x="21" y="3"/>
                      <a:pt x="20" y="3"/>
                    </a:cubicBezTo>
                    <a:cubicBezTo>
                      <a:pt x="20" y="3"/>
                      <a:pt x="20"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íšlïḋè"/>
              <p:cNvSpPr/>
              <p:nvPr/>
            </p:nvSpPr>
            <p:spPr bwMode="auto">
              <a:xfrm>
                <a:off x="5746750" y="3738563"/>
                <a:ext cx="122238" cy="206375"/>
              </a:xfrm>
              <a:custGeom>
                <a:avLst/>
                <a:gdLst>
                  <a:gd name="T0" fmla="*/ 33 w 37"/>
                  <a:gd name="T1" fmla="*/ 0 h 62"/>
                  <a:gd name="T2" fmla="*/ 33 w 37"/>
                  <a:gd name="T3" fmla="*/ 20 h 62"/>
                  <a:gd name="T4" fmla="*/ 32 w 37"/>
                  <a:gd name="T5" fmla="*/ 20 h 62"/>
                  <a:gd name="T6" fmla="*/ 26 w 37"/>
                  <a:gd name="T7" fmla="*/ 8 h 62"/>
                  <a:gd name="T8" fmla="*/ 17 w 37"/>
                  <a:gd name="T9" fmla="*/ 3 h 62"/>
                  <a:gd name="T10" fmla="*/ 10 w 37"/>
                  <a:gd name="T11" fmla="*/ 6 h 62"/>
                  <a:gd name="T12" fmla="*/ 8 w 37"/>
                  <a:gd name="T13" fmla="*/ 11 h 62"/>
                  <a:gd name="T14" fmla="*/ 9 w 37"/>
                  <a:gd name="T15" fmla="*/ 15 h 62"/>
                  <a:gd name="T16" fmla="*/ 13 w 37"/>
                  <a:gd name="T17" fmla="*/ 19 h 62"/>
                  <a:gd name="T18" fmla="*/ 21 w 37"/>
                  <a:gd name="T19" fmla="*/ 24 h 62"/>
                  <a:gd name="T20" fmla="*/ 33 w 37"/>
                  <a:gd name="T21" fmla="*/ 34 h 62"/>
                  <a:gd name="T22" fmla="*/ 37 w 37"/>
                  <a:gd name="T23" fmla="*/ 44 h 62"/>
                  <a:gd name="T24" fmla="*/ 31 w 37"/>
                  <a:gd name="T25" fmla="*/ 57 h 62"/>
                  <a:gd name="T26" fmla="*/ 18 w 37"/>
                  <a:gd name="T27" fmla="*/ 62 h 62"/>
                  <a:gd name="T28" fmla="*/ 14 w 37"/>
                  <a:gd name="T29" fmla="*/ 62 h 62"/>
                  <a:gd name="T30" fmla="*/ 8 w 37"/>
                  <a:gd name="T31" fmla="*/ 59 h 62"/>
                  <a:gd name="T32" fmla="*/ 5 w 37"/>
                  <a:gd name="T33" fmla="*/ 59 h 62"/>
                  <a:gd name="T34" fmla="*/ 3 w 37"/>
                  <a:gd name="T35" fmla="*/ 59 h 62"/>
                  <a:gd name="T36" fmla="*/ 1 w 37"/>
                  <a:gd name="T37" fmla="*/ 62 h 62"/>
                  <a:gd name="T38" fmla="*/ 0 w 37"/>
                  <a:gd name="T39" fmla="*/ 62 h 62"/>
                  <a:gd name="T40" fmla="*/ 0 w 37"/>
                  <a:gd name="T41" fmla="*/ 40 h 62"/>
                  <a:gd name="T42" fmla="*/ 1 w 37"/>
                  <a:gd name="T43" fmla="*/ 40 h 62"/>
                  <a:gd name="T44" fmla="*/ 8 w 37"/>
                  <a:gd name="T45" fmla="*/ 54 h 62"/>
                  <a:gd name="T46" fmla="*/ 18 w 37"/>
                  <a:gd name="T47" fmla="*/ 59 h 62"/>
                  <a:gd name="T48" fmla="*/ 25 w 37"/>
                  <a:gd name="T49" fmla="*/ 56 h 62"/>
                  <a:gd name="T50" fmla="*/ 28 w 37"/>
                  <a:gd name="T51" fmla="*/ 50 h 62"/>
                  <a:gd name="T52" fmla="*/ 27 w 37"/>
                  <a:gd name="T53" fmla="*/ 46 h 62"/>
                  <a:gd name="T54" fmla="*/ 24 w 37"/>
                  <a:gd name="T55" fmla="*/ 42 h 62"/>
                  <a:gd name="T56" fmla="*/ 17 w 37"/>
                  <a:gd name="T57" fmla="*/ 38 h 62"/>
                  <a:gd name="T58" fmla="*/ 6 w 37"/>
                  <a:gd name="T59" fmla="*/ 31 h 62"/>
                  <a:gd name="T60" fmla="*/ 1 w 37"/>
                  <a:gd name="T61" fmla="*/ 25 h 62"/>
                  <a:gd name="T62" fmla="*/ 0 w 37"/>
                  <a:gd name="T63" fmla="*/ 17 h 62"/>
                  <a:gd name="T64" fmla="*/ 4 w 37"/>
                  <a:gd name="T65" fmla="*/ 5 h 62"/>
                  <a:gd name="T66" fmla="*/ 16 w 37"/>
                  <a:gd name="T67" fmla="*/ 0 h 62"/>
                  <a:gd name="T68" fmla="*/ 21 w 37"/>
                  <a:gd name="T69" fmla="*/ 1 h 62"/>
                  <a:gd name="T70" fmla="*/ 25 w 37"/>
                  <a:gd name="T71" fmla="*/ 3 h 62"/>
                  <a:gd name="T72" fmla="*/ 29 w 37"/>
                  <a:gd name="T73" fmla="*/ 4 h 62"/>
                  <a:gd name="T74" fmla="*/ 31 w 37"/>
                  <a:gd name="T75" fmla="*/ 3 h 62"/>
                  <a:gd name="T76" fmla="*/ 32 w 37"/>
                  <a:gd name="T77" fmla="*/ 0 h 62"/>
                  <a:gd name="T78" fmla="*/ 33 w 37"/>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62">
                    <a:moveTo>
                      <a:pt x="33" y="0"/>
                    </a:moveTo>
                    <a:cubicBezTo>
                      <a:pt x="33" y="20"/>
                      <a:pt x="33" y="20"/>
                      <a:pt x="33" y="20"/>
                    </a:cubicBezTo>
                    <a:cubicBezTo>
                      <a:pt x="32" y="20"/>
                      <a:pt x="32" y="20"/>
                      <a:pt x="32" y="20"/>
                    </a:cubicBezTo>
                    <a:cubicBezTo>
                      <a:pt x="31" y="15"/>
                      <a:pt x="29" y="11"/>
                      <a:pt x="26" y="8"/>
                    </a:cubicBezTo>
                    <a:cubicBezTo>
                      <a:pt x="23" y="5"/>
                      <a:pt x="20" y="3"/>
                      <a:pt x="17" y="3"/>
                    </a:cubicBezTo>
                    <a:cubicBezTo>
                      <a:pt x="14" y="3"/>
                      <a:pt x="12" y="4"/>
                      <a:pt x="10" y="6"/>
                    </a:cubicBezTo>
                    <a:cubicBezTo>
                      <a:pt x="9" y="7"/>
                      <a:pt x="8" y="9"/>
                      <a:pt x="8" y="11"/>
                    </a:cubicBezTo>
                    <a:cubicBezTo>
                      <a:pt x="8" y="12"/>
                      <a:pt x="8" y="14"/>
                      <a:pt x="9" y="15"/>
                    </a:cubicBezTo>
                    <a:cubicBezTo>
                      <a:pt x="10" y="16"/>
                      <a:pt x="11" y="17"/>
                      <a:pt x="13" y="19"/>
                    </a:cubicBezTo>
                    <a:cubicBezTo>
                      <a:pt x="14" y="20"/>
                      <a:pt x="17" y="21"/>
                      <a:pt x="21" y="24"/>
                    </a:cubicBezTo>
                    <a:cubicBezTo>
                      <a:pt x="27" y="27"/>
                      <a:pt x="31" y="31"/>
                      <a:pt x="33" y="34"/>
                    </a:cubicBezTo>
                    <a:cubicBezTo>
                      <a:pt x="36" y="37"/>
                      <a:pt x="37" y="40"/>
                      <a:pt x="37" y="44"/>
                    </a:cubicBezTo>
                    <a:cubicBezTo>
                      <a:pt x="37" y="49"/>
                      <a:pt x="35" y="53"/>
                      <a:pt x="31" y="57"/>
                    </a:cubicBezTo>
                    <a:cubicBezTo>
                      <a:pt x="28" y="60"/>
                      <a:pt x="24" y="62"/>
                      <a:pt x="18" y="62"/>
                    </a:cubicBezTo>
                    <a:cubicBezTo>
                      <a:pt x="17" y="62"/>
                      <a:pt x="15" y="62"/>
                      <a:pt x="14" y="62"/>
                    </a:cubicBezTo>
                    <a:cubicBezTo>
                      <a:pt x="12" y="61"/>
                      <a:pt x="10" y="61"/>
                      <a:pt x="8" y="59"/>
                    </a:cubicBezTo>
                    <a:cubicBezTo>
                      <a:pt x="7" y="59"/>
                      <a:pt x="6" y="59"/>
                      <a:pt x="5" y="59"/>
                    </a:cubicBezTo>
                    <a:cubicBezTo>
                      <a:pt x="4" y="59"/>
                      <a:pt x="4" y="59"/>
                      <a:pt x="3" y="59"/>
                    </a:cubicBezTo>
                    <a:cubicBezTo>
                      <a:pt x="2" y="60"/>
                      <a:pt x="2" y="61"/>
                      <a:pt x="1" y="62"/>
                    </a:cubicBezTo>
                    <a:cubicBezTo>
                      <a:pt x="0" y="62"/>
                      <a:pt x="0" y="62"/>
                      <a:pt x="0" y="62"/>
                    </a:cubicBezTo>
                    <a:cubicBezTo>
                      <a:pt x="0" y="40"/>
                      <a:pt x="0" y="40"/>
                      <a:pt x="0" y="40"/>
                    </a:cubicBezTo>
                    <a:cubicBezTo>
                      <a:pt x="1" y="40"/>
                      <a:pt x="1" y="40"/>
                      <a:pt x="1" y="40"/>
                    </a:cubicBezTo>
                    <a:cubicBezTo>
                      <a:pt x="2" y="46"/>
                      <a:pt x="4" y="51"/>
                      <a:pt x="8" y="54"/>
                    </a:cubicBezTo>
                    <a:cubicBezTo>
                      <a:pt x="11" y="57"/>
                      <a:pt x="14" y="59"/>
                      <a:pt x="18" y="59"/>
                    </a:cubicBezTo>
                    <a:cubicBezTo>
                      <a:pt x="21" y="59"/>
                      <a:pt x="23" y="58"/>
                      <a:pt x="25" y="56"/>
                    </a:cubicBezTo>
                    <a:cubicBezTo>
                      <a:pt x="27" y="55"/>
                      <a:pt x="28" y="53"/>
                      <a:pt x="28" y="50"/>
                    </a:cubicBezTo>
                    <a:cubicBezTo>
                      <a:pt x="28" y="49"/>
                      <a:pt x="27" y="47"/>
                      <a:pt x="27" y="46"/>
                    </a:cubicBezTo>
                    <a:cubicBezTo>
                      <a:pt x="26" y="45"/>
                      <a:pt x="25" y="44"/>
                      <a:pt x="24" y="42"/>
                    </a:cubicBezTo>
                    <a:cubicBezTo>
                      <a:pt x="22" y="41"/>
                      <a:pt x="20" y="40"/>
                      <a:pt x="17" y="38"/>
                    </a:cubicBezTo>
                    <a:cubicBezTo>
                      <a:pt x="12" y="35"/>
                      <a:pt x="8" y="33"/>
                      <a:pt x="6" y="31"/>
                    </a:cubicBezTo>
                    <a:cubicBezTo>
                      <a:pt x="4" y="29"/>
                      <a:pt x="3" y="27"/>
                      <a:pt x="1" y="25"/>
                    </a:cubicBezTo>
                    <a:cubicBezTo>
                      <a:pt x="0" y="22"/>
                      <a:pt x="0" y="20"/>
                      <a:pt x="0" y="17"/>
                    </a:cubicBezTo>
                    <a:cubicBezTo>
                      <a:pt x="0" y="12"/>
                      <a:pt x="1" y="8"/>
                      <a:pt x="4" y="5"/>
                    </a:cubicBezTo>
                    <a:cubicBezTo>
                      <a:pt x="7" y="2"/>
                      <a:pt x="11" y="0"/>
                      <a:pt x="16" y="0"/>
                    </a:cubicBezTo>
                    <a:cubicBezTo>
                      <a:pt x="18" y="0"/>
                      <a:pt x="19" y="0"/>
                      <a:pt x="21" y="1"/>
                    </a:cubicBezTo>
                    <a:cubicBezTo>
                      <a:pt x="22" y="1"/>
                      <a:pt x="24" y="2"/>
                      <a:pt x="25" y="3"/>
                    </a:cubicBezTo>
                    <a:cubicBezTo>
                      <a:pt x="27" y="4"/>
                      <a:pt x="28" y="4"/>
                      <a:pt x="29" y="4"/>
                    </a:cubicBezTo>
                    <a:cubicBezTo>
                      <a:pt x="30" y="4"/>
                      <a:pt x="30" y="4"/>
                      <a:pt x="31" y="3"/>
                    </a:cubicBezTo>
                    <a:cubicBezTo>
                      <a:pt x="31" y="3"/>
                      <a:pt x="31" y="2"/>
                      <a:pt x="32" y="0"/>
                    </a:cubicBezTo>
                    <a:lnTo>
                      <a:pt x="33"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ïsľíḓe"/>
              <p:cNvSpPr/>
              <p:nvPr/>
            </p:nvSpPr>
            <p:spPr bwMode="auto">
              <a:xfrm>
                <a:off x="5894388" y="3802063"/>
                <a:ext cx="103188" cy="142875"/>
              </a:xfrm>
              <a:custGeom>
                <a:avLst/>
                <a:gdLst>
                  <a:gd name="T0" fmla="*/ 29 w 31"/>
                  <a:gd name="T1" fmla="*/ 31 h 43"/>
                  <a:gd name="T2" fmla="*/ 31 w 31"/>
                  <a:gd name="T3" fmla="*/ 32 h 43"/>
                  <a:gd name="T4" fmla="*/ 24 w 31"/>
                  <a:gd name="T5" fmla="*/ 40 h 43"/>
                  <a:gd name="T6" fmla="*/ 16 w 31"/>
                  <a:gd name="T7" fmla="*/ 43 h 43"/>
                  <a:gd name="T8" fmla="*/ 5 w 31"/>
                  <a:gd name="T9" fmla="*/ 37 h 43"/>
                  <a:gd name="T10" fmla="*/ 0 w 31"/>
                  <a:gd name="T11" fmla="*/ 22 h 43"/>
                  <a:gd name="T12" fmla="*/ 4 w 31"/>
                  <a:gd name="T13" fmla="*/ 7 h 43"/>
                  <a:gd name="T14" fmla="*/ 17 w 31"/>
                  <a:gd name="T15" fmla="*/ 0 h 43"/>
                  <a:gd name="T16" fmla="*/ 26 w 31"/>
                  <a:gd name="T17" fmla="*/ 3 h 43"/>
                  <a:gd name="T18" fmla="*/ 30 w 31"/>
                  <a:gd name="T19" fmla="*/ 10 h 43"/>
                  <a:gd name="T20" fmla="*/ 28 w 31"/>
                  <a:gd name="T21" fmla="*/ 14 h 43"/>
                  <a:gd name="T22" fmla="*/ 25 w 31"/>
                  <a:gd name="T23" fmla="*/ 15 h 43"/>
                  <a:gd name="T24" fmla="*/ 21 w 31"/>
                  <a:gd name="T25" fmla="*/ 14 h 43"/>
                  <a:gd name="T26" fmla="*/ 19 w 31"/>
                  <a:gd name="T27" fmla="*/ 8 h 43"/>
                  <a:gd name="T28" fmla="*/ 18 w 31"/>
                  <a:gd name="T29" fmla="*/ 4 h 43"/>
                  <a:gd name="T30" fmla="*/ 16 w 31"/>
                  <a:gd name="T31" fmla="*/ 3 h 43"/>
                  <a:gd name="T32" fmla="*/ 13 w 31"/>
                  <a:gd name="T33" fmla="*/ 5 h 43"/>
                  <a:gd name="T34" fmla="*/ 11 w 31"/>
                  <a:gd name="T35" fmla="*/ 15 h 43"/>
                  <a:gd name="T36" fmla="*/ 12 w 31"/>
                  <a:gd name="T37" fmla="*/ 26 h 43"/>
                  <a:gd name="T38" fmla="*/ 17 w 31"/>
                  <a:gd name="T39" fmla="*/ 34 h 43"/>
                  <a:gd name="T40" fmla="*/ 22 w 31"/>
                  <a:gd name="T41" fmla="*/ 36 h 43"/>
                  <a:gd name="T42" fmla="*/ 25 w 31"/>
                  <a:gd name="T43" fmla="*/ 35 h 43"/>
                  <a:gd name="T44" fmla="*/ 29 w 31"/>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43">
                    <a:moveTo>
                      <a:pt x="29" y="31"/>
                    </a:moveTo>
                    <a:cubicBezTo>
                      <a:pt x="31" y="32"/>
                      <a:pt x="31" y="32"/>
                      <a:pt x="31" y="32"/>
                    </a:cubicBezTo>
                    <a:cubicBezTo>
                      <a:pt x="29" y="36"/>
                      <a:pt x="27" y="39"/>
                      <a:pt x="24" y="40"/>
                    </a:cubicBezTo>
                    <a:cubicBezTo>
                      <a:pt x="22" y="42"/>
                      <a:pt x="19" y="43"/>
                      <a:pt x="16" y="43"/>
                    </a:cubicBezTo>
                    <a:cubicBezTo>
                      <a:pt x="11" y="43"/>
                      <a:pt x="7" y="41"/>
                      <a:pt x="5" y="37"/>
                    </a:cubicBezTo>
                    <a:cubicBezTo>
                      <a:pt x="2" y="33"/>
                      <a:pt x="0" y="28"/>
                      <a:pt x="0" y="22"/>
                    </a:cubicBezTo>
                    <a:cubicBezTo>
                      <a:pt x="0" y="16"/>
                      <a:pt x="2" y="12"/>
                      <a:pt x="4" y="7"/>
                    </a:cubicBezTo>
                    <a:cubicBezTo>
                      <a:pt x="7" y="2"/>
                      <a:pt x="12" y="0"/>
                      <a:pt x="17" y="0"/>
                    </a:cubicBezTo>
                    <a:cubicBezTo>
                      <a:pt x="21" y="0"/>
                      <a:pt x="24" y="1"/>
                      <a:pt x="26" y="3"/>
                    </a:cubicBezTo>
                    <a:cubicBezTo>
                      <a:pt x="28" y="5"/>
                      <a:pt x="30" y="7"/>
                      <a:pt x="30" y="10"/>
                    </a:cubicBezTo>
                    <a:cubicBezTo>
                      <a:pt x="30" y="12"/>
                      <a:pt x="29" y="13"/>
                      <a:pt x="28" y="14"/>
                    </a:cubicBezTo>
                    <a:cubicBezTo>
                      <a:pt x="27" y="15"/>
                      <a:pt x="26" y="15"/>
                      <a:pt x="25" y="15"/>
                    </a:cubicBezTo>
                    <a:cubicBezTo>
                      <a:pt x="23" y="15"/>
                      <a:pt x="22" y="15"/>
                      <a:pt x="21" y="14"/>
                    </a:cubicBezTo>
                    <a:cubicBezTo>
                      <a:pt x="20" y="13"/>
                      <a:pt x="19" y="11"/>
                      <a:pt x="19" y="8"/>
                    </a:cubicBezTo>
                    <a:cubicBezTo>
                      <a:pt x="19" y="6"/>
                      <a:pt x="19" y="4"/>
                      <a:pt x="18" y="4"/>
                    </a:cubicBezTo>
                    <a:cubicBezTo>
                      <a:pt x="17" y="3"/>
                      <a:pt x="17" y="3"/>
                      <a:pt x="16" y="3"/>
                    </a:cubicBezTo>
                    <a:cubicBezTo>
                      <a:pt x="15" y="3"/>
                      <a:pt x="14" y="3"/>
                      <a:pt x="13" y="5"/>
                    </a:cubicBezTo>
                    <a:cubicBezTo>
                      <a:pt x="11" y="7"/>
                      <a:pt x="11" y="11"/>
                      <a:pt x="11" y="15"/>
                    </a:cubicBezTo>
                    <a:cubicBezTo>
                      <a:pt x="11" y="19"/>
                      <a:pt x="11" y="23"/>
                      <a:pt x="12" y="26"/>
                    </a:cubicBezTo>
                    <a:cubicBezTo>
                      <a:pt x="13" y="30"/>
                      <a:pt x="15" y="32"/>
                      <a:pt x="17" y="34"/>
                    </a:cubicBezTo>
                    <a:cubicBezTo>
                      <a:pt x="18" y="35"/>
                      <a:pt x="20" y="36"/>
                      <a:pt x="22" y="36"/>
                    </a:cubicBezTo>
                    <a:cubicBezTo>
                      <a:pt x="23" y="36"/>
                      <a:pt x="24" y="36"/>
                      <a:pt x="25" y="35"/>
                    </a:cubicBezTo>
                    <a:cubicBezTo>
                      <a:pt x="27" y="34"/>
                      <a:pt x="28"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ļïḑê"/>
              <p:cNvSpPr/>
              <p:nvPr/>
            </p:nvSpPr>
            <p:spPr bwMode="auto">
              <a:xfrm>
                <a:off x="6016625" y="3738563"/>
                <a:ext cx="63500"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ïşļiḋê"/>
              <p:cNvSpPr/>
              <p:nvPr/>
            </p:nvSpPr>
            <p:spPr bwMode="auto">
              <a:xfrm>
                <a:off x="61023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8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7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8"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7"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išľïḋé"/>
              <p:cNvSpPr/>
              <p:nvPr/>
            </p:nvSpPr>
            <p:spPr bwMode="auto">
              <a:xfrm>
                <a:off x="6224588"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6"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ïşliďe"/>
              <p:cNvSpPr/>
              <p:nvPr/>
            </p:nvSpPr>
            <p:spPr bwMode="auto">
              <a:xfrm>
                <a:off x="6380163"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8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9"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9" y="6"/>
                      <a:pt x="18" y="4"/>
                      <a:pt x="18"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îŝ1ïḓê"/>
              <p:cNvSpPr/>
              <p:nvPr/>
            </p:nvSpPr>
            <p:spPr bwMode="auto">
              <a:xfrm>
                <a:off x="6505575"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ísḻíḑè"/>
              <p:cNvSpPr/>
              <p:nvPr/>
            </p:nvSpPr>
            <p:spPr bwMode="auto">
              <a:xfrm>
                <a:off x="6683375" y="3802063"/>
                <a:ext cx="111125"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1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1"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íšľíḋé"/>
              <p:cNvSpPr/>
              <p:nvPr/>
            </p:nvSpPr>
            <p:spPr bwMode="auto">
              <a:xfrm>
                <a:off x="6818313" y="3802063"/>
                <a:ext cx="128588" cy="139700"/>
              </a:xfrm>
              <a:custGeom>
                <a:avLst/>
                <a:gdLst>
                  <a:gd name="T0" fmla="*/ 15 w 39"/>
                  <a:gd name="T1" fmla="*/ 1 h 42"/>
                  <a:gd name="T2" fmla="*/ 15 w 39"/>
                  <a:gd name="T3" fmla="*/ 6 h 42"/>
                  <a:gd name="T4" fmla="*/ 20 w 39"/>
                  <a:gd name="T5" fmla="*/ 1 h 42"/>
                  <a:gd name="T6" fmla="*/ 26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6"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î$ļíḓè"/>
              <p:cNvSpPr/>
              <p:nvPr/>
            </p:nvSpPr>
            <p:spPr bwMode="auto">
              <a:xfrm>
                <a:off x="6973888" y="3743325"/>
                <a:ext cx="128588" cy="201613"/>
              </a:xfrm>
              <a:custGeom>
                <a:avLst/>
                <a:gdLst>
                  <a:gd name="T0" fmla="*/ 35 w 39"/>
                  <a:gd name="T1" fmla="*/ 0 h 61"/>
                  <a:gd name="T2" fmla="*/ 35 w 39"/>
                  <a:gd name="T3" fmla="*/ 48 h 61"/>
                  <a:gd name="T4" fmla="*/ 35 w 39"/>
                  <a:gd name="T5" fmla="*/ 53 h 61"/>
                  <a:gd name="T6" fmla="*/ 36 w 39"/>
                  <a:gd name="T7" fmla="*/ 55 h 61"/>
                  <a:gd name="T8" fmla="*/ 39 w 39"/>
                  <a:gd name="T9" fmla="*/ 56 h 61"/>
                  <a:gd name="T10" fmla="*/ 39 w 39"/>
                  <a:gd name="T11" fmla="*/ 58 h 61"/>
                  <a:gd name="T12" fmla="*/ 24 w 39"/>
                  <a:gd name="T13" fmla="*/ 61 h 61"/>
                  <a:gd name="T14" fmla="*/ 24 w 39"/>
                  <a:gd name="T15" fmla="*/ 55 h 61"/>
                  <a:gd name="T16" fmla="*/ 19 w 39"/>
                  <a:gd name="T17" fmla="*/ 60 h 61"/>
                  <a:gd name="T18" fmla="*/ 14 w 39"/>
                  <a:gd name="T19" fmla="*/ 61 h 61"/>
                  <a:gd name="T20" fmla="*/ 3 w 39"/>
                  <a:gd name="T21" fmla="*/ 54 h 61"/>
                  <a:gd name="T22" fmla="*/ 0 w 39"/>
                  <a:gd name="T23" fmla="*/ 40 h 61"/>
                  <a:gd name="T24" fmla="*/ 2 w 39"/>
                  <a:gd name="T25" fmla="*/ 28 h 61"/>
                  <a:gd name="T26" fmla="*/ 7 w 39"/>
                  <a:gd name="T27" fmla="*/ 20 h 61"/>
                  <a:gd name="T28" fmla="*/ 15 w 39"/>
                  <a:gd name="T29" fmla="*/ 18 h 61"/>
                  <a:gd name="T30" fmla="*/ 20 w 39"/>
                  <a:gd name="T31" fmla="*/ 19 h 61"/>
                  <a:gd name="T32" fmla="*/ 24 w 39"/>
                  <a:gd name="T33" fmla="*/ 23 h 61"/>
                  <a:gd name="T34" fmla="*/ 24 w 39"/>
                  <a:gd name="T35" fmla="*/ 10 h 61"/>
                  <a:gd name="T36" fmla="*/ 24 w 39"/>
                  <a:gd name="T37" fmla="*/ 5 h 61"/>
                  <a:gd name="T38" fmla="*/ 22 w 39"/>
                  <a:gd name="T39" fmla="*/ 3 h 61"/>
                  <a:gd name="T40" fmla="*/ 19 w 39"/>
                  <a:gd name="T41" fmla="*/ 2 h 61"/>
                  <a:gd name="T42" fmla="*/ 19 w 39"/>
                  <a:gd name="T43" fmla="*/ 0 h 61"/>
                  <a:gd name="T44" fmla="*/ 35 w 39"/>
                  <a:gd name="T45" fmla="*/ 0 h 61"/>
                  <a:gd name="T46" fmla="*/ 24 w 39"/>
                  <a:gd name="T47" fmla="*/ 28 h 61"/>
                  <a:gd name="T48" fmla="*/ 17 w 39"/>
                  <a:gd name="T49" fmla="*/ 22 h 61"/>
                  <a:gd name="T50" fmla="*/ 14 w 39"/>
                  <a:gd name="T51" fmla="*/ 23 h 61"/>
                  <a:gd name="T52" fmla="*/ 12 w 39"/>
                  <a:gd name="T53" fmla="*/ 28 h 61"/>
                  <a:gd name="T54" fmla="*/ 11 w 39"/>
                  <a:gd name="T55" fmla="*/ 38 h 61"/>
                  <a:gd name="T56" fmla="*/ 12 w 39"/>
                  <a:gd name="T57" fmla="*/ 50 h 61"/>
                  <a:gd name="T58" fmla="*/ 15 w 39"/>
                  <a:gd name="T59" fmla="*/ 55 h 61"/>
                  <a:gd name="T60" fmla="*/ 17 w 39"/>
                  <a:gd name="T61" fmla="*/ 56 h 61"/>
                  <a:gd name="T62" fmla="*/ 24 w 39"/>
                  <a:gd name="T63" fmla="*/ 50 h 61"/>
                  <a:gd name="T64" fmla="*/ 24 w 39"/>
                  <a:gd name="T65"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1">
                    <a:moveTo>
                      <a:pt x="35" y="0"/>
                    </a:moveTo>
                    <a:cubicBezTo>
                      <a:pt x="35" y="48"/>
                      <a:pt x="35" y="48"/>
                      <a:pt x="35" y="48"/>
                    </a:cubicBezTo>
                    <a:cubicBezTo>
                      <a:pt x="35" y="51"/>
                      <a:pt x="35" y="53"/>
                      <a:pt x="35" y="53"/>
                    </a:cubicBezTo>
                    <a:cubicBezTo>
                      <a:pt x="35" y="54"/>
                      <a:pt x="36" y="55"/>
                      <a:pt x="36" y="55"/>
                    </a:cubicBezTo>
                    <a:cubicBezTo>
                      <a:pt x="37" y="56"/>
                      <a:pt x="38" y="56"/>
                      <a:pt x="39" y="56"/>
                    </a:cubicBezTo>
                    <a:cubicBezTo>
                      <a:pt x="39" y="58"/>
                      <a:pt x="39" y="58"/>
                      <a:pt x="39" y="58"/>
                    </a:cubicBezTo>
                    <a:cubicBezTo>
                      <a:pt x="24" y="61"/>
                      <a:pt x="24" y="61"/>
                      <a:pt x="24" y="61"/>
                    </a:cubicBezTo>
                    <a:cubicBezTo>
                      <a:pt x="24" y="55"/>
                      <a:pt x="24" y="55"/>
                      <a:pt x="24" y="55"/>
                    </a:cubicBezTo>
                    <a:cubicBezTo>
                      <a:pt x="22" y="57"/>
                      <a:pt x="20" y="59"/>
                      <a:pt x="19" y="60"/>
                    </a:cubicBezTo>
                    <a:cubicBezTo>
                      <a:pt x="18" y="61"/>
                      <a:pt x="16" y="61"/>
                      <a:pt x="14" y="61"/>
                    </a:cubicBezTo>
                    <a:cubicBezTo>
                      <a:pt x="9" y="61"/>
                      <a:pt x="6" y="59"/>
                      <a:pt x="3" y="54"/>
                    </a:cubicBezTo>
                    <a:cubicBezTo>
                      <a:pt x="1" y="50"/>
                      <a:pt x="0" y="46"/>
                      <a:pt x="0" y="40"/>
                    </a:cubicBezTo>
                    <a:cubicBezTo>
                      <a:pt x="0" y="36"/>
                      <a:pt x="1" y="32"/>
                      <a:pt x="2" y="28"/>
                    </a:cubicBezTo>
                    <a:cubicBezTo>
                      <a:pt x="3" y="25"/>
                      <a:pt x="5" y="22"/>
                      <a:pt x="7" y="20"/>
                    </a:cubicBezTo>
                    <a:cubicBezTo>
                      <a:pt x="10" y="18"/>
                      <a:pt x="12" y="18"/>
                      <a:pt x="15" y="18"/>
                    </a:cubicBezTo>
                    <a:cubicBezTo>
                      <a:pt x="17" y="18"/>
                      <a:pt x="18" y="18"/>
                      <a:pt x="20" y="19"/>
                    </a:cubicBezTo>
                    <a:cubicBezTo>
                      <a:pt x="21" y="19"/>
                      <a:pt x="22" y="21"/>
                      <a:pt x="24" y="23"/>
                    </a:cubicBezTo>
                    <a:cubicBezTo>
                      <a:pt x="24" y="10"/>
                      <a:pt x="24" y="10"/>
                      <a:pt x="24" y="10"/>
                    </a:cubicBezTo>
                    <a:cubicBezTo>
                      <a:pt x="24" y="7"/>
                      <a:pt x="24" y="5"/>
                      <a:pt x="24" y="5"/>
                    </a:cubicBezTo>
                    <a:cubicBezTo>
                      <a:pt x="23" y="4"/>
                      <a:pt x="23" y="3"/>
                      <a:pt x="22" y="3"/>
                    </a:cubicBezTo>
                    <a:cubicBezTo>
                      <a:pt x="21" y="2"/>
                      <a:pt x="20" y="2"/>
                      <a:pt x="19" y="2"/>
                    </a:cubicBezTo>
                    <a:cubicBezTo>
                      <a:pt x="19" y="0"/>
                      <a:pt x="19" y="0"/>
                      <a:pt x="19" y="0"/>
                    </a:cubicBezTo>
                    <a:cubicBezTo>
                      <a:pt x="35" y="0"/>
                      <a:pt x="35" y="0"/>
                      <a:pt x="35" y="0"/>
                    </a:cubicBezTo>
                    <a:close/>
                    <a:moveTo>
                      <a:pt x="24" y="28"/>
                    </a:moveTo>
                    <a:cubicBezTo>
                      <a:pt x="22" y="24"/>
                      <a:pt x="20" y="22"/>
                      <a:pt x="17" y="22"/>
                    </a:cubicBezTo>
                    <a:cubicBezTo>
                      <a:pt x="16" y="22"/>
                      <a:pt x="15" y="22"/>
                      <a:pt x="14" y="23"/>
                    </a:cubicBezTo>
                    <a:cubicBezTo>
                      <a:pt x="14" y="24"/>
                      <a:pt x="13" y="25"/>
                      <a:pt x="12" y="28"/>
                    </a:cubicBezTo>
                    <a:cubicBezTo>
                      <a:pt x="12" y="30"/>
                      <a:pt x="11" y="33"/>
                      <a:pt x="11" y="38"/>
                    </a:cubicBezTo>
                    <a:cubicBezTo>
                      <a:pt x="11" y="43"/>
                      <a:pt x="12" y="47"/>
                      <a:pt x="12" y="50"/>
                    </a:cubicBezTo>
                    <a:cubicBezTo>
                      <a:pt x="13" y="52"/>
                      <a:pt x="14" y="54"/>
                      <a:pt x="15" y="55"/>
                    </a:cubicBezTo>
                    <a:cubicBezTo>
                      <a:pt x="16" y="55"/>
                      <a:pt x="16" y="56"/>
                      <a:pt x="17" y="56"/>
                    </a:cubicBezTo>
                    <a:cubicBezTo>
                      <a:pt x="20" y="56"/>
                      <a:pt x="22" y="54"/>
                      <a:pt x="24" y="50"/>
                    </a:cubicBezTo>
                    <a:lnTo>
                      <a:pt x="24" y="28"/>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ïşḻîḑé"/>
              <p:cNvSpPr/>
              <p:nvPr/>
            </p:nvSpPr>
            <p:spPr bwMode="auto">
              <a:xfrm>
                <a:off x="7173913" y="3743325"/>
                <a:ext cx="155575" cy="198438"/>
              </a:xfrm>
              <a:custGeom>
                <a:avLst/>
                <a:gdLst>
                  <a:gd name="T0" fmla="*/ 47 w 47"/>
                  <a:gd name="T1" fmla="*/ 0 h 60"/>
                  <a:gd name="T2" fmla="*/ 47 w 47"/>
                  <a:gd name="T3" fmla="*/ 16 h 60"/>
                  <a:gd name="T4" fmla="*/ 46 w 47"/>
                  <a:gd name="T5" fmla="*/ 16 h 60"/>
                  <a:gd name="T6" fmla="*/ 43 w 47"/>
                  <a:gd name="T7" fmla="*/ 8 h 60"/>
                  <a:gd name="T8" fmla="*/ 39 w 47"/>
                  <a:gd name="T9" fmla="*/ 5 h 60"/>
                  <a:gd name="T10" fmla="*/ 33 w 47"/>
                  <a:gd name="T11" fmla="*/ 4 h 60"/>
                  <a:gd name="T12" fmla="*/ 30 w 47"/>
                  <a:gd name="T13" fmla="*/ 4 h 60"/>
                  <a:gd name="T14" fmla="*/ 30 w 47"/>
                  <a:gd name="T15" fmla="*/ 50 h 60"/>
                  <a:gd name="T16" fmla="*/ 30 w 47"/>
                  <a:gd name="T17" fmla="*/ 55 h 60"/>
                  <a:gd name="T18" fmla="*/ 32 w 47"/>
                  <a:gd name="T19" fmla="*/ 57 h 60"/>
                  <a:gd name="T20" fmla="*/ 35 w 47"/>
                  <a:gd name="T21" fmla="*/ 58 h 60"/>
                  <a:gd name="T22" fmla="*/ 37 w 47"/>
                  <a:gd name="T23" fmla="*/ 58 h 60"/>
                  <a:gd name="T24" fmla="*/ 37 w 47"/>
                  <a:gd name="T25" fmla="*/ 60 h 60"/>
                  <a:gd name="T26" fmla="*/ 10 w 47"/>
                  <a:gd name="T27" fmla="*/ 60 h 60"/>
                  <a:gd name="T28" fmla="*/ 10 w 47"/>
                  <a:gd name="T29" fmla="*/ 58 h 60"/>
                  <a:gd name="T30" fmla="*/ 11 w 47"/>
                  <a:gd name="T31" fmla="*/ 58 h 60"/>
                  <a:gd name="T32" fmla="*/ 15 w 47"/>
                  <a:gd name="T33" fmla="*/ 57 h 60"/>
                  <a:gd name="T34" fmla="*/ 17 w 47"/>
                  <a:gd name="T35" fmla="*/ 55 h 60"/>
                  <a:gd name="T36" fmla="*/ 17 w 47"/>
                  <a:gd name="T37" fmla="*/ 50 h 60"/>
                  <a:gd name="T38" fmla="*/ 17 w 47"/>
                  <a:gd name="T39" fmla="*/ 4 h 60"/>
                  <a:gd name="T40" fmla="*/ 13 w 47"/>
                  <a:gd name="T41" fmla="*/ 4 h 60"/>
                  <a:gd name="T42" fmla="*/ 5 w 47"/>
                  <a:gd name="T43" fmla="*/ 6 h 60"/>
                  <a:gd name="T44" fmla="*/ 1 w 47"/>
                  <a:gd name="T45" fmla="*/ 16 h 60"/>
                  <a:gd name="T46" fmla="*/ 0 w 47"/>
                  <a:gd name="T47" fmla="*/ 16 h 60"/>
                  <a:gd name="T48" fmla="*/ 0 w 47"/>
                  <a:gd name="T49" fmla="*/ 0 h 60"/>
                  <a:gd name="T50" fmla="*/ 47 w 47"/>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0">
                    <a:moveTo>
                      <a:pt x="47" y="0"/>
                    </a:moveTo>
                    <a:cubicBezTo>
                      <a:pt x="47" y="16"/>
                      <a:pt x="47" y="16"/>
                      <a:pt x="47" y="16"/>
                    </a:cubicBezTo>
                    <a:cubicBezTo>
                      <a:pt x="46" y="16"/>
                      <a:pt x="46" y="16"/>
                      <a:pt x="46" y="16"/>
                    </a:cubicBezTo>
                    <a:cubicBezTo>
                      <a:pt x="45" y="13"/>
                      <a:pt x="44" y="10"/>
                      <a:pt x="43" y="8"/>
                    </a:cubicBezTo>
                    <a:cubicBezTo>
                      <a:pt x="42" y="7"/>
                      <a:pt x="40" y="6"/>
                      <a:pt x="39" y="5"/>
                    </a:cubicBezTo>
                    <a:cubicBezTo>
                      <a:pt x="38" y="4"/>
                      <a:pt x="36" y="4"/>
                      <a:pt x="33" y="4"/>
                    </a:cubicBezTo>
                    <a:cubicBezTo>
                      <a:pt x="30" y="4"/>
                      <a:pt x="30" y="4"/>
                      <a:pt x="30" y="4"/>
                    </a:cubicBezTo>
                    <a:cubicBezTo>
                      <a:pt x="30" y="50"/>
                      <a:pt x="30" y="50"/>
                      <a:pt x="30" y="50"/>
                    </a:cubicBezTo>
                    <a:cubicBezTo>
                      <a:pt x="30" y="53"/>
                      <a:pt x="30" y="55"/>
                      <a:pt x="30" y="55"/>
                    </a:cubicBezTo>
                    <a:cubicBezTo>
                      <a:pt x="30" y="56"/>
                      <a:pt x="31" y="57"/>
                      <a:pt x="32" y="57"/>
                    </a:cubicBezTo>
                    <a:cubicBezTo>
                      <a:pt x="33" y="58"/>
                      <a:pt x="34" y="58"/>
                      <a:pt x="35" y="58"/>
                    </a:cubicBezTo>
                    <a:cubicBezTo>
                      <a:pt x="37" y="58"/>
                      <a:pt x="37" y="58"/>
                      <a:pt x="37" y="58"/>
                    </a:cubicBezTo>
                    <a:cubicBezTo>
                      <a:pt x="37" y="60"/>
                      <a:pt x="37" y="60"/>
                      <a:pt x="37" y="60"/>
                    </a:cubicBezTo>
                    <a:cubicBezTo>
                      <a:pt x="10" y="60"/>
                      <a:pt x="10" y="60"/>
                      <a:pt x="10" y="60"/>
                    </a:cubicBezTo>
                    <a:cubicBezTo>
                      <a:pt x="10" y="58"/>
                      <a:pt x="10" y="58"/>
                      <a:pt x="10" y="58"/>
                    </a:cubicBezTo>
                    <a:cubicBezTo>
                      <a:pt x="11" y="58"/>
                      <a:pt x="11" y="58"/>
                      <a:pt x="11" y="58"/>
                    </a:cubicBezTo>
                    <a:cubicBezTo>
                      <a:pt x="13" y="58"/>
                      <a:pt x="14" y="58"/>
                      <a:pt x="15" y="57"/>
                    </a:cubicBezTo>
                    <a:cubicBezTo>
                      <a:pt x="16" y="57"/>
                      <a:pt x="16" y="56"/>
                      <a:pt x="17" y="55"/>
                    </a:cubicBezTo>
                    <a:cubicBezTo>
                      <a:pt x="17" y="54"/>
                      <a:pt x="17" y="53"/>
                      <a:pt x="17" y="50"/>
                    </a:cubicBezTo>
                    <a:cubicBezTo>
                      <a:pt x="17" y="4"/>
                      <a:pt x="17" y="4"/>
                      <a:pt x="17" y="4"/>
                    </a:cubicBezTo>
                    <a:cubicBezTo>
                      <a:pt x="13" y="4"/>
                      <a:pt x="13" y="4"/>
                      <a:pt x="13" y="4"/>
                    </a:cubicBezTo>
                    <a:cubicBezTo>
                      <a:pt x="10" y="4"/>
                      <a:pt x="7" y="5"/>
                      <a:pt x="5" y="6"/>
                    </a:cubicBezTo>
                    <a:cubicBezTo>
                      <a:pt x="3" y="9"/>
                      <a:pt x="2" y="12"/>
                      <a:pt x="1" y="16"/>
                    </a:cubicBezTo>
                    <a:cubicBezTo>
                      <a:pt x="0" y="16"/>
                      <a:pt x="0" y="16"/>
                      <a:pt x="0" y="16"/>
                    </a:cubicBezTo>
                    <a:cubicBezTo>
                      <a:pt x="0" y="0"/>
                      <a:pt x="0" y="0"/>
                      <a:pt x="0" y="0"/>
                    </a:cubicBezTo>
                    <a:lnTo>
                      <a:pt x="47"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ïşlíḋê"/>
              <p:cNvSpPr/>
              <p:nvPr/>
            </p:nvSpPr>
            <p:spPr bwMode="auto">
              <a:xfrm>
                <a:off x="7332663" y="3802063"/>
                <a:ext cx="98425" cy="142875"/>
              </a:xfrm>
              <a:custGeom>
                <a:avLst/>
                <a:gdLst>
                  <a:gd name="T0" fmla="*/ 30 w 30"/>
                  <a:gd name="T1" fmla="*/ 20 h 43"/>
                  <a:gd name="T2" fmla="*/ 10 w 30"/>
                  <a:gd name="T3" fmla="*/ 20 h 43"/>
                  <a:gd name="T4" fmla="*/ 14 w 30"/>
                  <a:gd name="T5" fmla="*/ 33 h 43"/>
                  <a:gd name="T6" fmla="*/ 21 w 30"/>
                  <a:gd name="T7" fmla="*/ 36 h 43"/>
                  <a:gd name="T8" fmla="*/ 25 w 30"/>
                  <a:gd name="T9" fmla="*/ 35 h 43"/>
                  <a:gd name="T10" fmla="*/ 29 w 30"/>
                  <a:gd name="T11" fmla="*/ 30 h 43"/>
                  <a:gd name="T12" fmla="*/ 30 w 30"/>
                  <a:gd name="T13" fmla="*/ 31 h 43"/>
                  <a:gd name="T14" fmla="*/ 24 w 30"/>
                  <a:gd name="T15" fmla="*/ 40 h 43"/>
                  <a:gd name="T16" fmla="*/ 16 w 30"/>
                  <a:gd name="T17" fmla="*/ 43 h 43"/>
                  <a:gd name="T18" fmla="*/ 3 w 30"/>
                  <a:gd name="T19" fmla="*/ 36 h 43"/>
                  <a:gd name="T20" fmla="*/ 0 w 30"/>
                  <a:gd name="T21" fmla="*/ 22 h 43"/>
                  <a:gd name="T22" fmla="*/ 5 w 30"/>
                  <a:gd name="T23" fmla="*/ 6 h 43"/>
                  <a:gd name="T24" fmla="*/ 16 w 30"/>
                  <a:gd name="T25" fmla="*/ 0 h 43"/>
                  <a:gd name="T26" fmla="*/ 26 w 30"/>
                  <a:gd name="T27" fmla="*/ 5 h 43"/>
                  <a:gd name="T28" fmla="*/ 30 w 30"/>
                  <a:gd name="T29" fmla="*/ 20 h 43"/>
                  <a:gd name="T30" fmla="*/ 21 w 30"/>
                  <a:gd name="T31" fmla="*/ 17 h 43"/>
                  <a:gd name="T32" fmla="*/ 20 w 30"/>
                  <a:gd name="T33" fmla="*/ 7 h 43"/>
                  <a:gd name="T34" fmla="*/ 18 w 30"/>
                  <a:gd name="T35" fmla="*/ 3 h 43"/>
                  <a:gd name="T36" fmla="*/ 16 w 30"/>
                  <a:gd name="T37" fmla="*/ 2 h 43"/>
                  <a:gd name="T38" fmla="*/ 13 w 30"/>
                  <a:gd name="T39" fmla="*/ 5 h 43"/>
                  <a:gd name="T40" fmla="*/ 10 w 30"/>
                  <a:gd name="T41" fmla="*/ 15 h 43"/>
                  <a:gd name="T42" fmla="*/ 10 w 30"/>
                  <a:gd name="T43" fmla="*/ 17 h 43"/>
                  <a:gd name="T44" fmla="*/ 21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1" y="25"/>
                      <a:pt x="12" y="30"/>
                      <a:pt x="14" y="33"/>
                    </a:cubicBezTo>
                    <a:cubicBezTo>
                      <a:pt x="16" y="35"/>
                      <a:pt x="18" y="36"/>
                      <a:pt x="21" y="36"/>
                    </a:cubicBezTo>
                    <a:cubicBezTo>
                      <a:pt x="22" y="36"/>
                      <a:pt x="24" y="36"/>
                      <a:pt x="25" y="35"/>
                    </a:cubicBezTo>
                    <a:cubicBezTo>
                      <a:pt x="26" y="34"/>
                      <a:pt x="28" y="32"/>
                      <a:pt x="29" y="30"/>
                    </a:cubicBezTo>
                    <a:cubicBezTo>
                      <a:pt x="30" y="31"/>
                      <a:pt x="30" y="31"/>
                      <a:pt x="30" y="31"/>
                    </a:cubicBezTo>
                    <a:cubicBezTo>
                      <a:pt x="28" y="35"/>
                      <a:pt x="26" y="38"/>
                      <a:pt x="24" y="40"/>
                    </a:cubicBezTo>
                    <a:cubicBezTo>
                      <a:pt x="21" y="42"/>
                      <a:pt x="19" y="43"/>
                      <a:pt x="16" y="43"/>
                    </a:cubicBezTo>
                    <a:cubicBezTo>
                      <a:pt x="10" y="43"/>
                      <a:pt x="6" y="41"/>
                      <a:pt x="3" y="36"/>
                    </a:cubicBezTo>
                    <a:cubicBezTo>
                      <a:pt x="1" y="32"/>
                      <a:pt x="0" y="28"/>
                      <a:pt x="0" y="22"/>
                    </a:cubicBezTo>
                    <a:cubicBezTo>
                      <a:pt x="0" y="15"/>
                      <a:pt x="2" y="10"/>
                      <a:pt x="5" y="6"/>
                    </a:cubicBezTo>
                    <a:cubicBezTo>
                      <a:pt x="8" y="2"/>
                      <a:pt x="12" y="0"/>
                      <a:pt x="16" y="0"/>
                    </a:cubicBezTo>
                    <a:cubicBezTo>
                      <a:pt x="20" y="0"/>
                      <a:pt x="23" y="1"/>
                      <a:pt x="26" y="5"/>
                    </a:cubicBezTo>
                    <a:cubicBezTo>
                      <a:pt x="29" y="8"/>
                      <a:pt x="30" y="13"/>
                      <a:pt x="30" y="20"/>
                    </a:cubicBezTo>
                    <a:close/>
                    <a:moveTo>
                      <a:pt x="21" y="17"/>
                    </a:moveTo>
                    <a:cubicBezTo>
                      <a:pt x="21" y="12"/>
                      <a:pt x="21" y="9"/>
                      <a:pt x="20" y="7"/>
                    </a:cubicBezTo>
                    <a:cubicBezTo>
                      <a:pt x="20" y="5"/>
                      <a:pt x="19" y="4"/>
                      <a:pt x="18" y="3"/>
                    </a:cubicBezTo>
                    <a:cubicBezTo>
                      <a:pt x="17" y="3"/>
                      <a:pt x="17" y="2"/>
                      <a:pt x="16" y="2"/>
                    </a:cubicBezTo>
                    <a:cubicBezTo>
                      <a:pt x="14" y="2"/>
                      <a:pt x="13" y="3"/>
                      <a:pt x="13" y="5"/>
                    </a:cubicBezTo>
                    <a:cubicBezTo>
                      <a:pt x="11" y="7"/>
                      <a:pt x="10" y="11"/>
                      <a:pt x="10" y="15"/>
                    </a:cubicBezTo>
                    <a:cubicBezTo>
                      <a:pt x="10" y="17"/>
                      <a:pt x="10" y="17"/>
                      <a:pt x="10" y="17"/>
                    </a:cubicBezTo>
                    <a:lnTo>
                      <a:pt x="21" y="1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ïş1îďe"/>
              <p:cNvSpPr/>
              <p:nvPr/>
            </p:nvSpPr>
            <p:spPr bwMode="auto">
              <a:xfrm>
                <a:off x="7458075"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7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8"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8" y="6"/>
                      <a:pt x="18" y="4"/>
                      <a:pt x="17"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išliḑè"/>
              <p:cNvSpPr/>
              <p:nvPr/>
            </p:nvSpPr>
            <p:spPr bwMode="auto">
              <a:xfrm>
                <a:off x="7580313"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5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5"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ṥļîḑê"/>
              <p:cNvSpPr/>
              <p:nvPr/>
            </p:nvSpPr>
            <p:spPr bwMode="auto">
              <a:xfrm>
                <a:off x="7735888" y="3802063"/>
                <a:ext cx="128588" cy="139700"/>
              </a:xfrm>
              <a:custGeom>
                <a:avLst/>
                <a:gdLst>
                  <a:gd name="T0" fmla="*/ 14 w 39"/>
                  <a:gd name="T1" fmla="*/ 1 h 42"/>
                  <a:gd name="T2" fmla="*/ 14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0 w 39"/>
                  <a:gd name="T23" fmla="*/ 42 h 42"/>
                  <a:gd name="T24" fmla="*/ 20 w 39"/>
                  <a:gd name="T25" fmla="*/ 40 h 42"/>
                  <a:gd name="T26" fmla="*/ 23 w 39"/>
                  <a:gd name="T27" fmla="*/ 38 h 42"/>
                  <a:gd name="T28" fmla="*/ 24 w 39"/>
                  <a:gd name="T29" fmla="*/ 33 h 42"/>
                  <a:gd name="T30" fmla="*/ 24 w 39"/>
                  <a:gd name="T31" fmla="*/ 15 h 42"/>
                  <a:gd name="T32" fmla="*/ 24 w 39"/>
                  <a:gd name="T33" fmla="*/ 8 h 42"/>
                  <a:gd name="T34" fmla="*/ 22 w 39"/>
                  <a:gd name="T35" fmla="*/ 6 h 42"/>
                  <a:gd name="T36" fmla="*/ 21 w 39"/>
                  <a:gd name="T37" fmla="*/ 6 h 42"/>
                  <a:gd name="T38" fmla="*/ 14 w 39"/>
                  <a:gd name="T39" fmla="*/ 11 h 42"/>
                  <a:gd name="T40" fmla="*/ 14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4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4" y="1"/>
                    </a:moveTo>
                    <a:cubicBezTo>
                      <a:pt x="14" y="6"/>
                      <a:pt x="14" y="6"/>
                      <a:pt x="14" y="6"/>
                    </a:cubicBezTo>
                    <a:cubicBezTo>
                      <a:pt x="16" y="4"/>
                      <a:pt x="18" y="2"/>
                      <a:pt x="20" y="1"/>
                    </a:cubicBezTo>
                    <a:cubicBezTo>
                      <a:pt x="22" y="0"/>
                      <a:pt x="23"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0" y="42"/>
                      <a:pt x="20" y="42"/>
                      <a:pt x="20" y="42"/>
                    </a:cubicBezTo>
                    <a:cubicBezTo>
                      <a:pt x="20" y="40"/>
                      <a:pt x="20" y="40"/>
                      <a:pt x="20" y="40"/>
                    </a:cubicBezTo>
                    <a:cubicBezTo>
                      <a:pt x="22" y="40"/>
                      <a:pt x="23" y="39"/>
                      <a:pt x="23" y="38"/>
                    </a:cubicBezTo>
                    <a:cubicBezTo>
                      <a:pt x="24" y="38"/>
                      <a:pt x="24" y="36"/>
                      <a:pt x="24" y="33"/>
                    </a:cubicBezTo>
                    <a:cubicBezTo>
                      <a:pt x="24" y="15"/>
                      <a:pt x="24" y="15"/>
                      <a:pt x="24" y="15"/>
                    </a:cubicBezTo>
                    <a:cubicBezTo>
                      <a:pt x="24" y="11"/>
                      <a:pt x="24" y="9"/>
                      <a:pt x="24" y="8"/>
                    </a:cubicBezTo>
                    <a:cubicBezTo>
                      <a:pt x="23" y="7"/>
                      <a:pt x="23" y="7"/>
                      <a:pt x="22" y="6"/>
                    </a:cubicBezTo>
                    <a:cubicBezTo>
                      <a:pt x="22" y="6"/>
                      <a:pt x="21" y="6"/>
                      <a:pt x="21" y="6"/>
                    </a:cubicBezTo>
                    <a:cubicBezTo>
                      <a:pt x="18" y="6"/>
                      <a:pt x="16" y="7"/>
                      <a:pt x="14" y="11"/>
                    </a:cubicBezTo>
                    <a:cubicBezTo>
                      <a:pt x="14" y="33"/>
                      <a:pt x="14" y="33"/>
                      <a:pt x="14" y="33"/>
                    </a:cubicBezTo>
                    <a:cubicBezTo>
                      <a:pt x="14"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3" y="38"/>
                      <a:pt x="4" y="36"/>
                      <a:pt x="4" y="33"/>
                    </a:cubicBezTo>
                    <a:cubicBezTo>
                      <a:pt x="4" y="10"/>
                      <a:pt x="4" y="10"/>
                      <a:pt x="4" y="10"/>
                    </a:cubicBezTo>
                    <a:cubicBezTo>
                      <a:pt x="4" y="7"/>
                      <a:pt x="3" y="5"/>
                      <a:pt x="3" y="4"/>
                    </a:cubicBezTo>
                    <a:cubicBezTo>
                      <a:pt x="2" y="3"/>
                      <a:pt x="1" y="3"/>
                      <a:pt x="0" y="2"/>
                    </a:cubicBezTo>
                    <a:cubicBezTo>
                      <a:pt x="0" y="1"/>
                      <a:pt x="0" y="1"/>
                      <a:pt x="0" y="1"/>
                    </a:cubicBezTo>
                    <a:lnTo>
                      <a:pt x="14" y="1"/>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íśḻîďê"/>
              <p:cNvSpPr/>
              <p:nvPr/>
            </p:nvSpPr>
            <p:spPr bwMode="auto">
              <a:xfrm>
                <a:off x="7886700" y="3802063"/>
                <a:ext cx="112713"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19"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iṣļiḍé"/>
              <p:cNvSpPr/>
              <p:nvPr/>
            </p:nvSpPr>
            <p:spPr bwMode="auto">
              <a:xfrm>
                <a:off x="8021638" y="3743325"/>
                <a:ext cx="66675" cy="198438"/>
              </a:xfrm>
              <a:custGeom>
                <a:avLst/>
                <a:gdLst>
                  <a:gd name="T0" fmla="*/ 16 w 20"/>
                  <a:gd name="T1" fmla="*/ 0 h 60"/>
                  <a:gd name="T2" fmla="*/ 16 w 20"/>
                  <a:gd name="T3" fmla="*/ 51 h 60"/>
                  <a:gd name="T4" fmla="*/ 17 w 20"/>
                  <a:gd name="T5" fmla="*/ 57 h 60"/>
                  <a:gd name="T6" fmla="*/ 20 w 20"/>
                  <a:gd name="T7" fmla="*/ 58 h 60"/>
                  <a:gd name="T8" fmla="*/ 20 w 20"/>
                  <a:gd name="T9" fmla="*/ 60 h 60"/>
                  <a:gd name="T10" fmla="*/ 0 w 20"/>
                  <a:gd name="T11" fmla="*/ 60 h 60"/>
                  <a:gd name="T12" fmla="*/ 0 w 20"/>
                  <a:gd name="T13" fmla="*/ 58 h 60"/>
                  <a:gd name="T14" fmla="*/ 4 w 20"/>
                  <a:gd name="T15" fmla="*/ 57 h 60"/>
                  <a:gd name="T16" fmla="*/ 5 w 20"/>
                  <a:gd name="T17" fmla="*/ 51 h 60"/>
                  <a:gd name="T18" fmla="*/ 5 w 20"/>
                  <a:gd name="T19" fmla="*/ 9 h 60"/>
                  <a:gd name="T20" fmla="*/ 4 w 20"/>
                  <a:gd name="T21" fmla="*/ 3 h 60"/>
                  <a:gd name="T22" fmla="*/ 0 w 20"/>
                  <a:gd name="T23" fmla="*/ 2 h 60"/>
                  <a:gd name="T24" fmla="*/ 0 w 20"/>
                  <a:gd name="T25" fmla="*/ 0 h 60"/>
                  <a:gd name="T26" fmla="*/ 16 w 20"/>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60">
                    <a:moveTo>
                      <a:pt x="16" y="0"/>
                    </a:moveTo>
                    <a:cubicBezTo>
                      <a:pt x="16" y="51"/>
                      <a:pt x="16" y="51"/>
                      <a:pt x="16" y="51"/>
                    </a:cubicBezTo>
                    <a:cubicBezTo>
                      <a:pt x="16" y="54"/>
                      <a:pt x="16" y="56"/>
                      <a:pt x="17" y="57"/>
                    </a:cubicBezTo>
                    <a:cubicBezTo>
                      <a:pt x="17" y="58"/>
                      <a:pt x="18" y="58"/>
                      <a:pt x="20" y="58"/>
                    </a:cubicBezTo>
                    <a:cubicBezTo>
                      <a:pt x="20" y="60"/>
                      <a:pt x="20" y="60"/>
                      <a:pt x="20" y="60"/>
                    </a:cubicBezTo>
                    <a:cubicBezTo>
                      <a:pt x="0" y="60"/>
                      <a:pt x="0" y="60"/>
                      <a:pt x="0" y="60"/>
                    </a:cubicBezTo>
                    <a:cubicBezTo>
                      <a:pt x="0" y="58"/>
                      <a:pt x="0" y="58"/>
                      <a:pt x="0" y="58"/>
                    </a:cubicBezTo>
                    <a:cubicBezTo>
                      <a:pt x="2" y="58"/>
                      <a:pt x="3" y="58"/>
                      <a:pt x="4" y="57"/>
                    </a:cubicBezTo>
                    <a:cubicBezTo>
                      <a:pt x="5" y="56"/>
                      <a:pt x="5" y="54"/>
                      <a:pt x="5" y="51"/>
                    </a:cubicBezTo>
                    <a:cubicBezTo>
                      <a:pt x="5" y="9"/>
                      <a:pt x="5" y="9"/>
                      <a:pt x="5" y="9"/>
                    </a:cubicBezTo>
                    <a:cubicBezTo>
                      <a:pt x="5" y="6"/>
                      <a:pt x="4" y="4"/>
                      <a:pt x="4" y="3"/>
                    </a:cubicBezTo>
                    <a:cubicBezTo>
                      <a:pt x="3" y="3"/>
                      <a:pt x="2" y="2"/>
                      <a:pt x="0" y="2"/>
                    </a:cubicBezTo>
                    <a:cubicBezTo>
                      <a:pt x="0" y="0"/>
                      <a:pt x="0" y="0"/>
                      <a:pt x="0"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išḷíḑè"/>
              <p:cNvSpPr/>
              <p:nvPr/>
            </p:nvSpPr>
            <p:spPr bwMode="auto">
              <a:xfrm>
                <a:off x="8107363" y="3802063"/>
                <a:ext cx="112713" cy="142875"/>
              </a:xfrm>
              <a:custGeom>
                <a:avLst/>
                <a:gdLst>
                  <a:gd name="T0" fmla="*/ 17 w 34"/>
                  <a:gd name="T1" fmla="*/ 0 h 43"/>
                  <a:gd name="T2" fmla="*/ 26 w 34"/>
                  <a:gd name="T3" fmla="*/ 2 h 43"/>
                  <a:gd name="T4" fmla="*/ 32 w 34"/>
                  <a:gd name="T5" fmla="*/ 10 h 43"/>
                  <a:gd name="T6" fmla="*/ 34 w 34"/>
                  <a:gd name="T7" fmla="*/ 21 h 43"/>
                  <a:gd name="T8" fmla="*/ 30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7 w 34"/>
                  <a:gd name="T21" fmla="*/ 3 h 43"/>
                  <a:gd name="T22" fmla="*/ 14 w 34"/>
                  <a:gd name="T23" fmla="*/ 4 h 43"/>
                  <a:gd name="T24" fmla="*/ 12 w 34"/>
                  <a:gd name="T25" fmla="*/ 11 h 43"/>
                  <a:gd name="T26" fmla="*/ 11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0" y="0"/>
                      <a:pt x="23" y="1"/>
                      <a:pt x="26" y="2"/>
                    </a:cubicBezTo>
                    <a:cubicBezTo>
                      <a:pt x="29" y="4"/>
                      <a:pt x="31" y="7"/>
                      <a:pt x="32" y="10"/>
                    </a:cubicBezTo>
                    <a:cubicBezTo>
                      <a:pt x="33" y="14"/>
                      <a:pt x="34" y="17"/>
                      <a:pt x="34" y="21"/>
                    </a:cubicBezTo>
                    <a:cubicBezTo>
                      <a:pt x="34" y="27"/>
                      <a:pt x="33" y="32"/>
                      <a:pt x="30"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7" y="3"/>
                    </a:moveTo>
                    <a:cubicBezTo>
                      <a:pt x="16" y="3"/>
                      <a:pt x="15" y="3"/>
                      <a:pt x="14" y="4"/>
                    </a:cubicBezTo>
                    <a:cubicBezTo>
                      <a:pt x="13" y="6"/>
                      <a:pt x="12" y="8"/>
                      <a:pt x="12" y="11"/>
                    </a:cubicBezTo>
                    <a:cubicBezTo>
                      <a:pt x="12" y="14"/>
                      <a:pt x="11" y="19"/>
                      <a:pt x="11" y="25"/>
                    </a:cubicBezTo>
                    <a:cubicBezTo>
                      <a:pt x="11" y="28"/>
                      <a:pt x="12" y="31"/>
                      <a:pt x="12" y="34"/>
                    </a:cubicBezTo>
                    <a:cubicBezTo>
                      <a:pt x="12" y="36"/>
                      <a:pt x="13" y="37"/>
                      <a:pt x="14" y="38"/>
                    </a:cubicBezTo>
                    <a:cubicBezTo>
                      <a:pt x="15" y="39"/>
                      <a:pt x="16" y="40"/>
                      <a:pt x="17" y="40"/>
                    </a:cubicBezTo>
                    <a:cubicBezTo>
                      <a:pt x="18" y="40"/>
                      <a:pt x="19" y="40"/>
                      <a:pt x="20" y="39"/>
                    </a:cubicBezTo>
                    <a:cubicBezTo>
                      <a:pt x="21" y="38"/>
                      <a:pt x="22" y="37"/>
                      <a:pt x="22" y="35"/>
                    </a:cubicBezTo>
                    <a:cubicBezTo>
                      <a:pt x="22" y="32"/>
                      <a:pt x="23" y="26"/>
                      <a:pt x="23" y="18"/>
                    </a:cubicBezTo>
                    <a:cubicBezTo>
                      <a:pt x="23" y="13"/>
                      <a:pt x="22" y="10"/>
                      <a:pt x="22" y="8"/>
                    </a:cubicBezTo>
                    <a:cubicBezTo>
                      <a:pt x="22" y="6"/>
                      <a:pt x="21" y="4"/>
                      <a:pt x="20"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šľîḋê"/>
              <p:cNvSpPr/>
              <p:nvPr/>
            </p:nvSpPr>
            <p:spPr bwMode="auto">
              <a:xfrm>
                <a:off x="8247063" y="3802063"/>
                <a:ext cx="119063" cy="203200"/>
              </a:xfrm>
              <a:custGeom>
                <a:avLst/>
                <a:gdLst>
                  <a:gd name="T0" fmla="*/ 23 w 36"/>
                  <a:gd name="T1" fmla="*/ 1 h 61"/>
                  <a:gd name="T2" fmla="*/ 36 w 36"/>
                  <a:gd name="T3" fmla="*/ 1 h 61"/>
                  <a:gd name="T4" fmla="*/ 36 w 36"/>
                  <a:gd name="T5" fmla="*/ 6 h 61"/>
                  <a:gd name="T6" fmla="*/ 29 w 36"/>
                  <a:gd name="T7" fmla="*/ 6 h 61"/>
                  <a:gd name="T8" fmla="*/ 31 w 36"/>
                  <a:gd name="T9" fmla="*/ 10 h 61"/>
                  <a:gd name="T10" fmla="*/ 32 w 36"/>
                  <a:gd name="T11" fmla="*/ 15 h 61"/>
                  <a:gd name="T12" fmla="*/ 30 w 36"/>
                  <a:gd name="T13" fmla="*/ 23 h 61"/>
                  <a:gd name="T14" fmla="*/ 24 w 36"/>
                  <a:gd name="T15" fmla="*/ 28 h 61"/>
                  <a:gd name="T16" fmla="*/ 18 w 36"/>
                  <a:gd name="T17" fmla="*/ 29 h 61"/>
                  <a:gd name="T18" fmla="*/ 13 w 36"/>
                  <a:gd name="T19" fmla="*/ 29 h 61"/>
                  <a:gd name="T20" fmla="*/ 10 w 36"/>
                  <a:gd name="T21" fmla="*/ 31 h 61"/>
                  <a:gd name="T22" fmla="*/ 9 w 36"/>
                  <a:gd name="T23" fmla="*/ 34 h 61"/>
                  <a:gd name="T24" fmla="*/ 10 w 36"/>
                  <a:gd name="T25" fmla="*/ 36 h 61"/>
                  <a:gd name="T26" fmla="*/ 13 w 36"/>
                  <a:gd name="T27" fmla="*/ 37 h 61"/>
                  <a:gd name="T28" fmla="*/ 20 w 36"/>
                  <a:gd name="T29" fmla="*/ 37 h 61"/>
                  <a:gd name="T30" fmla="*/ 31 w 36"/>
                  <a:gd name="T31" fmla="*/ 39 h 61"/>
                  <a:gd name="T32" fmla="*/ 36 w 36"/>
                  <a:gd name="T33" fmla="*/ 48 h 61"/>
                  <a:gd name="T34" fmla="*/ 34 w 36"/>
                  <a:gd name="T35" fmla="*/ 55 h 61"/>
                  <a:gd name="T36" fmla="*/ 28 w 36"/>
                  <a:gd name="T37" fmla="*/ 59 h 61"/>
                  <a:gd name="T38" fmla="*/ 17 w 36"/>
                  <a:gd name="T39" fmla="*/ 61 h 61"/>
                  <a:gd name="T40" fmla="*/ 8 w 36"/>
                  <a:gd name="T41" fmla="*/ 60 h 61"/>
                  <a:gd name="T42" fmla="*/ 2 w 36"/>
                  <a:gd name="T43" fmla="*/ 57 h 61"/>
                  <a:gd name="T44" fmla="*/ 0 w 36"/>
                  <a:gd name="T45" fmla="*/ 53 h 61"/>
                  <a:gd name="T46" fmla="*/ 2 w 36"/>
                  <a:gd name="T47" fmla="*/ 49 h 61"/>
                  <a:gd name="T48" fmla="*/ 7 w 36"/>
                  <a:gd name="T49" fmla="*/ 47 h 61"/>
                  <a:gd name="T50" fmla="*/ 2 w 36"/>
                  <a:gd name="T51" fmla="*/ 39 h 61"/>
                  <a:gd name="T52" fmla="*/ 4 w 36"/>
                  <a:gd name="T53" fmla="*/ 33 h 61"/>
                  <a:gd name="T54" fmla="*/ 10 w 36"/>
                  <a:gd name="T55" fmla="*/ 28 h 61"/>
                  <a:gd name="T56" fmla="*/ 3 w 36"/>
                  <a:gd name="T57" fmla="*/ 23 h 61"/>
                  <a:gd name="T58" fmla="*/ 0 w 36"/>
                  <a:gd name="T59" fmla="*/ 14 h 61"/>
                  <a:gd name="T60" fmla="*/ 5 w 36"/>
                  <a:gd name="T61" fmla="*/ 4 h 61"/>
                  <a:gd name="T62" fmla="*/ 16 w 36"/>
                  <a:gd name="T63" fmla="*/ 0 h 61"/>
                  <a:gd name="T64" fmla="*/ 23 w 36"/>
                  <a:gd name="T65" fmla="*/ 1 h 61"/>
                  <a:gd name="T66" fmla="*/ 17 w 36"/>
                  <a:gd name="T67" fmla="*/ 2 h 61"/>
                  <a:gd name="T68" fmla="*/ 13 w 36"/>
                  <a:gd name="T69" fmla="*/ 5 h 61"/>
                  <a:gd name="T70" fmla="*/ 11 w 36"/>
                  <a:gd name="T71" fmla="*/ 15 h 61"/>
                  <a:gd name="T72" fmla="*/ 13 w 36"/>
                  <a:gd name="T73" fmla="*/ 24 h 61"/>
                  <a:gd name="T74" fmla="*/ 16 w 36"/>
                  <a:gd name="T75" fmla="*/ 27 h 61"/>
                  <a:gd name="T76" fmla="*/ 20 w 36"/>
                  <a:gd name="T77" fmla="*/ 24 h 61"/>
                  <a:gd name="T78" fmla="*/ 22 w 36"/>
                  <a:gd name="T79" fmla="*/ 15 h 61"/>
                  <a:gd name="T80" fmla="*/ 20 w 36"/>
                  <a:gd name="T81" fmla="*/ 4 h 61"/>
                  <a:gd name="T82" fmla="*/ 17 w 36"/>
                  <a:gd name="T83" fmla="*/ 2 h 61"/>
                  <a:gd name="T84" fmla="*/ 14 w 36"/>
                  <a:gd name="T85" fmla="*/ 48 h 61"/>
                  <a:gd name="T86" fmla="*/ 9 w 36"/>
                  <a:gd name="T87" fmla="*/ 49 h 61"/>
                  <a:gd name="T88" fmla="*/ 7 w 36"/>
                  <a:gd name="T89" fmla="*/ 52 h 61"/>
                  <a:gd name="T90" fmla="*/ 9 w 36"/>
                  <a:gd name="T91" fmla="*/ 56 h 61"/>
                  <a:gd name="T92" fmla="*/ 18 w 36"/>
                  <a:gd name="T93" fmla="*/ 58 h 61"/>
                  <a:gd name="T94" fmla="*/ 26 w 36"/>
                  <a:gd name="T95" fmla="*/ 57 h 61"/>
                  <a:gd name="T96" fmla="*/ 29 w 36"/>
                  <a:gd name="T97" fmla="*/ 52 h 61"/>
                  <a:gd name="T98" fmla="*/ 29 w 36"/>
                  <a:gd name="T99" fmla="*/ 50 h 61"/>
                  <a:gd name="T100" fmla="*/ 26 w 36"/>
                  <a:gd name="T101" fmla="*/ 48 h 61"/>
                  <a:gd name="T102" fmla="*/ 14 w 36"/>
                  <a:gd name="T103"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61">
                    <a:moveTo>
                      <a:pt x="23" y="1"/>
                    </a:moveTo>
                    <a:cubicBezTo>
                      <a:pt x="36" y="1"/>
                      <a:pt x="36" y="1"/>
                      <a:pt x="36" y="1"/>
                    </a:cubicBezTo>
                    <a:cubicBezTo>
                      <a:pt x="36" y="6"/>
                      <a:pt x="36" y="6"/>
                      <a:pt x="36" y="6"/>
                    </a:cubicBezTo>
                    <a:cubicBezTo>
                      <a:pt x="29" y="6"/>
                      <a:pt x="29" y="6"/>
                      <a:pt x="29" y="6"/>
                    </a:cubicBezTo>
                    <a:cubicBezTo>
                      <a:pt x="30" y="8"/>
                      <a:pt x="31" y="9"/>
                      <a:pt x="31" y="10"/>
                    </a:cubicBezTo>
                    <a:cubicBezTo>
                      <a:pt x="32" y="12"/>
                      <a:pt x="32" y="13"/>
                      <a:pt x="32" y="15"/>
                    </a:cubicBezTo>
                    <a:cubicBezTo>
                      <a:pt x="32" y="18"/>
                      <a:pt x="31" y="20"/>
                      <a:pt x="30" y="23"/>
                    </a:cubicBezTo>
                    <a:cubicBezTo>
                      <a:pt x="29" y="25"/>
                      <a:pt x="27" y="26"/>
                      <a:pt x="24" y="28"/>
                    </a:cubicBezTo>
                    <a:cubicBezTo>
                      <a:pt x="22" y="29"/>
                      <a:pt x="20" y="29"/>
                      <a:pt x="18" y="29"/>
                    </a:cubicBezTo>
                    <a:cubicBezTo>
                      <a:pt x="17" y="29"/>
                      <a:pt x="16" y="29"/>
                      <a:pt x="13" y="29"/>
                    </a:cubicBezTo>
                    <a:cubicBezTo>
                      <a:pt x="12" y="29"/>
                      <a:pt x="11" y="30"/>
                      <a:pt x="10" y="31"/>
                    </a:cubicBezTo>
                    <a:cubicBezTo>
                      <a:pt x="9" y="31"/>
                      <a:pt x="9" y="32"/>
                      <a:pt x="9" y="34"/>
                    </a:cubicBezTo>
                    <a:cubicBezTo>
                      <a:pt x="9" y="35"/>
                      <a:pt x="9" y="36"/>
                      <a:pt x="10" y="36"/>
                    </a:cubicBezTo>
                    <a:cubicBezTo>
                      <a:pt x="11" y="37"/>
                      <a:pt x="12" y="37"/>
                      <a:pt x="13" y="37"/>
                    </a:cubicBezTo>
                    <a:cubicBezTo>
                      <a:pt x="20" y="37"/>
                      <a:pt x="20" y="37"/>
                      <a:pt x="20" y="37"/>
                    </a:cubicBezTo>
                    <a:cubicBezTo>
                      <a:pt x="26" y="37"/>
                      <a:pt x="29" y="38"/>
                      <a:pt x="31" y="39"/>
                    </a:cubicBezTo>
                    <a:cubicBezTo>
                      <a:pt x="34" y="41"/>
                      <a:pt x="36" y="44"/>
                      <a:pt x="36" y="48"/>
                    </a:cubicBezTo>
                    <a:cubicBezTo>
                      <a:pt x="36" y="50"/>
                      <a:pt x="35" y="52"/>
                      <a:pt x="34" y="55"/>
                    </a:cubicBezTo>
                    <a:cubicBezTo>
                      <a:pt x="32" y="57"/>
                      <a:pt x="31" y="58"/>
                      <a:pt x="28" y="59"/>
                    </a:cubicBezTo>
                    <a:cubicBezTo>
                      <a:pt x="25" y="60"/>
                      <a:pt x="21" y="61"/>
                      <a:pt x="17" y="61"/>
                    </a:cubicBezTo>
                    <a:cubicBezTo>
                      <a:pt x="14" y="61"/>
                      <a:pt x="11" y="61"/>
                      <a:pt x="8" y="60"/>
                    </a:cubicBezTo>
                    <a:cubicBezTo>
                      <a:pt x="5" y="59"/>
                      <a:pt x="3" y="58"/>
                      <a:pt x="2" y="57"/>
                    </a:cubicBezTo>
                    <a:cubicBezTo>
                      <a:pt x="1" y="56"/>
                      <a:pt x="0" y="55"/>
                      <a:pt x="0" y="53"/>
                    </a:cubicBezTo>
                    <a:cubicBezTo>
                      <a:pt x="0" y="52"/>
                      <a:pt x="1" y="51"/>
                      <a:pt x="2" y="49"/>
                    </a:cubicBezTo>
                    <a:cubicBezTo>
                      <a:pt x="3" y="48"/>
                      <a:pt x="4" y="48"/>
                      <a:pt x="7" y="47"/>
                    </a:cubicBezTo>
                    <a:cubicBezTo>
                      <a:pt x="3" y="45"/>
                      <a:pt x="2" y="42"/>
                      <a:pt x="2" y="39"/>
                    </a:cubicBezTo>
                    <a:cubicBezTo>
                      <a:pt x="2" y="37"/>
                      <a:pt x="2" y="35"/>
                      <a:pt x="4" y="33"/>
                    </a:cubicBezTo>
                    <a:cubicBezTo>
                      <a:pt x="5" y="31"/>
                      <a:pt x="7" y="30"/>
                      <a:pt x="10" y="28"/>
                    </a:cubicBezTo>
                    <a:cubicBezTo>
                      <a:pt x="7" y="27"/>
                      <a:pt x="4" y="25"/>
                      <a:pt x="3" y="23"/>
                    </a:cubicBezTo>
                    <a:cubicBezTo>
                      <a:pt x="1" y="20"/>
                      <a:pt x="0" y="17"/>
                      <a:pt x="0" y="14"/>
                    </a:cubicBezTo>
                    <a:cubicBezTo>
                      <a:pt x="0" y="10"/>
                      <a:pt x="2" y="7"/>
                      <a:pt x="5" y="4"/>
                    </a:cubicBezTo>
                    <a:cubicBezTo>
                      <a:pt x="8" y="1"/>
                      <a:pt x="11" y="0"/>
                      <a:pt x="16" y="0"/>
                    </a:cubicBezTo>
                    <a:cubicBezTo>
                      <a:pt x="18" y="0"/>
                      <a:pt x="21" y="0"/>
                      <a:pt x="23" y="1"/>
                    </a:cubicBezTo>
                    <a:close/>
                    <a:moveTo>
                      <a:pt x="17" y="2"/>
                    </a:moveTo>
                    <a:cubicBezTo>
                      <a:pt x="15" y="2"/>
                      <a:pt x="14" y="3"/>
                      <a:pt x="13" y="5"/>
                    </a:cubicBezTo>
                    <a:cubicBezTo>
                      <a:pt x="12" y="7"/>
                      <a:pt x="11" y="10"/>
                      <a:pt x="11" y="15"/>
                    </a:cubicBezTo>
                    <a:cubicBezTo>
                      <a:pt x="11" y="20"/>
                      <a:pt x="12" y="23"/>
                      <a:pt x="13" y="24"/>
                    </a:cubicBezTo>
                    <a:cubicBezTo>
                      <a:pt x="14" y="26"/>
                      <a:pt x="15" y="27"/>
                      <a:pt x="16" y="27"/>
                    </a:cubicBezTo>
                    <a:cubicBezTo>
                      <a:pt x="18" y="27"/>
                      <a:pt x="19" y="26"/>
                      <a:pt x="20" y="24"/>
                    </a:cubicBezTo>
                    <a:cubicBezTo>
                      <a:pt x="21" y="23"/>
                      <a:pt x="22" y="20"/>
                      <a:pt x="22" y="15"/>
                    </a:cubicBezTo>
                    <a:cubicBezTo>
                      <a:pt x="22" y="10"/>
                      <a:pt x="21" y="6"/>
                      <a:pt x="20" y="4"/>
                    </a:cubicBezTo>
                    <a:cubicBezTo>
                      <a:pt x="19" y="3"/>
                      <a:pt x="18" y="2"/>
                      <a:pt x="17" y="2"/>
                    </a:cubicBezTo>
                    <a:close/>
                    <a:moveTo>
                      <a:pt x="14" y="48"/>
                    </a:moveTo>
                    <a:cubicBezTo>
                      <a:pt x="12" y="48"/>
                      <a:pt x="10" y="48"/>
                      <a:pt x="9" y="49"/>
                    </a:cubicBezTo>
                    <a:cubicBezTo>
                      <a:pt x="8" y="50"/>
                      <a:pt x="7" y="51"/>
                      <a:pt x="7" y="52"/>
                    </a:cubicBezTo>
                    <a:cubicBezTo>
                      <a:pt x="7" y="54"/>
                      <a:pt x="8" y="55"/>
                      <a:pt x="9" y="56"/>
                    </a:cubicBezTo>
                    <a:cubicBezTo>
                      <a:pt x="11" y="58"/>
                      <a:pt x="14" y="58"/>
                      <a:pt x="18" y="58"/>
                    </a:cubicBezTo>
                    <a:cubicBezTo>
                      <a:pt x="21" y="58"/>
                      <a:pt x="24" y="58"/>
                      <a:pt x="26" y="57"/>
                    </a:cubicBezTo>
                    <a:cubicBezTo>
                      <a:pt x="28" y="55"/>
                      <a:pt x="29" y="54"/>
                      <a:pt x="29" y="52"/>
                    </a:cubicBezTo>
                    <a:cubicBezTo>
                      <a:pt x="29" y="51"/>
                      <a:pt x="29" y="51"/>
                      <a:pt x="29" y="50"/>
                    </a:cubicBezTo>
                    <a:cubicBezTo>
                      <a:pt x="28" y="49"/>
                      <a:pt x="27" y="49"/>
                      <a:pt x="26" y="48"/>
                    </a:cubicBezTo>
                    <a:cubicBezTo>
                      <a:pt x="24" y="48"/>
                      <a:pt x="20" y="48"/>
                      <a:pt x="14" y="48"/>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išľîḍê"/>
              <p:cNvSpPr/>
              <p:nvPr/>
            </p:nvSpPr>
            <p:spPr bwMode="auto">
              <a:xfrm>
                <a:off x="83788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2" y="3"/>
                      <a:pt x="1"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2" y="57"/>
                      <a:pt x="2" y="55"/>
                      <a:pt x="2" y="53"/>
                    </a:cubicBezTo>
                    <a:cubicBezTo>
                      <a:pt x="2" y="51"/>
                      <a:pt x="2" y="50"/>
                      <a:pt x="3" y="49"/>
                    </a:cubicBezTo>
                    <a:cubicBezTo>
                      <a:pt x="4" y="48"/>
                      <a:pt x="5" y="47"/>
                      <a:pt x="7" y="47"/>
                    </a:cubicBezTo>
                    <a:cubicBezTo>
                      <a:pt x="8" y="47"/>
                      <a:pt x="9" y="48"/>
                      <a:pt x="10" y="49"/>
                    </a:cubicBezTo>
                    <a:cubicBezTo>
                      <a:pt x="10" y="50"/>
                      <a:pt x="11" y="51"/>
                      <a:pt x="11" y="53"/>
                    </a:cubicBezTo>
                    <a:cubicBezTo>
                      <a:pt x="11" y="54"/>
                      <a:pt x="11" y="55"/>
                      <a:pt x="11" y="55"/>
                    </a:cubicBezTo>
                    <a:cubicBezTo>
                      <a:pt x="11"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iśľíďê"/>
              <p:cNvSpPr/>
              <p:nvPr/>
            </p:nvSpPr>
            <p:spPr bwMode="auto">
              <a:xfrm>
                <a:off x="8577263" y="3802063"/>
                <a:ext cx="111125"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20"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ïs1íḑe"/>
              <p:cNvSpPr/>
              <p:nvPr/>
            </p:nvSpPr>
            <p:spPr bwMode="auto">
              <a:xfrm>
                <a:off x="87153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0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19" y="59"/>
                      <a:pt x="22" y="59"/>
                    </a:cubicBezTo>
                    <a:cubicBezTo>
                      <a:pt x="22" y="61"/>
                      <a:pt x="22" y="61"/>
                      <a:pt x="22" y="61"/>
                    </a:cubicBezTo>
                    <a:cubicBezTo>
                      <a:pt x="0" y="61"/>
                      <a:pt x="0" y="61"/>
                      <a:pt x="0" y="61"/>
                    </a:cubicBezTo>
                    <a:cubicBezTo>
                      <a:pt x="0" y="59"/>
                      <a:pt x="0" y="59"/>
                      <a:pt x="0" y="59"/>
                    </a:cubicBezTo>
                    <a:cubicBezTo>
                      <a:pt x="2" y="59"/>
                      <a:pt x="3" y="59"/>
                      <a:pt x="4" y="59"/>
                    </a:cubicBezTo>
                    <a:cubicBezTo>
                      <a:pt x="4" y="58"/>
                      <a:pt x="5" y="58"/>
                      <a:pt x="5" y="57"/>
                    </a:cubicBezTo>
                    <a:cubicBezTo>
                      <a:pt x="5"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2" y="11"/>
                      <a:pt x="22" y="10"/>
                    </a:cubicBezTo>
                    <a:cubicBezTo>
                      <a:pt x="21" y="9"/>
                      <a:pt x="20" y="9"/>
                      <a:pt x="20" y="8"/>
                    </a:cubicBezTo>
                    <a:cubicBezTo>
                      <a:pt x="20" y="7"/>
                      <a:pt x="21" y="7"/>
                      <a:pt x="21" y="6"/>
                    </a:cubicBezTo>
                    <a:cubicBezTo>
                      <a:pt x="21" y="5"/>
                      <a:pt x="21" y="5"/>
                      <a:pt x="21" y="5"/>
                    </a:cubicBezTo>
                    <a:cubicBezTo>
                      <a:pt x="21" y="4"/>
                      <a:pt x="21" y="3"/>
                      <a:pt x="20" y="3"/>
                    </a:cubicBezTo>
                    <a:cubicBezTo>
                      <a:pt x="20" y="3"/>
                      <a:pt x="19"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şļîďé"/>
              <p:cNvSpPr/>
              <p:nvPr/>
            </p:nvSpPr>
            <p:spPr bwMode="auto">
              <a:xfrm>
                <a:off x="8866188" y="3738563"/>
                <a:ext cx="165100" cy="206375"/>
              </a:xfrm>
              <a:custGeom>
                <a:avLst/>
                <a:gdLst>
                  <a:gd name="T0" fmla="*/ 50 w 50"/>
                  <a:gd name="T1" fmla="*/ 0 h 62"/>
                  <a:gd name="T2" fmla="*/ 50 w 50"/>
                  <a:gd name="T3" fmla="*/ 21 h 62"/>
                  <a:gd name="T4" fmla="*/ 48 w 50"/>
                  <a:gd name="T5" fmla="*/ 21 h 62"/>
                  <a:gd name="T6" fmla="*/ 42 w 50"/>
                  <a:gd name="T7" fmla="*/ 8 h 62"/>
                  <a:gd name="T8" fmla="*/ 31 w 50"/>
                  <a:gd name="T9" fmla="*/ 4 h 62"/>
                  <a:gd name="T10" fmla="*/ 22 w 50"/>
                  <a:gd name="T11" fmla="*/ 7 h 62"/>
                  <a:gd name="T12" fmla="*/ 16 w 50"/>
                  <a:gd name="T13" fmla="*/ 16 h 62"/>
                  <a:gd name="T14" fmla="*/ 14 w 50"/>
                  <a:gd name="T15" fmla="*/ 30 h 62"/>
                  <a:gd name="T16" fmla="*/ 15 w 50"/>
                  <a:gd name="T17" fmla="*/ 45 h 62"/>
                  <a:gd name="T18" fmla="*/ 21 w 50"/>
                  <a:gd name="T19" fmla="*/ 55 h 62"/>
                  <a:gd name="T20" fmla="*/ 31 w 50"/>
                  <a:gd name="T21" fmla="*/ 58 h 62"/>
                  <a:gd name="T22" fmla="*/ 40 w 50"/>
                  <a:gd name="T23" fmla="*/ 56 h 62"/>
                  <a:gd name="T24" fmla="*/ 49 w 50"/>
                  <a:gd name="T25" fmla="*/ 47 h 62"/>
                  <a:gd name="T26" fmla="*/ 49 w 50"/>
                  <a:gd name="T27" fmla="*/ 52 h 62"/>
                  <a:gd name="T28" fmla="*/ 39 w 50"/>
                  <a:gd name="T29" fmla="*/ 60 h 62"/>
                  <a:gd name="T30" fmla="*/ 28 w 50"/>
                  <a:gd name="T31" fmla="*/ 62 h 62"/>
                  <a:gd name="T32" fmla="*/ 13 w 50"/>
                  <a:gd name="T33" fmla="*/ 58 h 62"/>
                  <a:gd name="T34" fmla="*/ 3 w 50"/>
                  <a:gd name="T35" fmla="*/ 47 h 62"/>
                  <a:gd name="T36" fmla="*/ 0 w 50"/>
                  <a:gd name="T37" fmla="*/ 32 h 62"/>
                  <a:gd name="T38" fmla="*/ 4 w 50"/>
                  <a:gd name="T39" fmla="*/ 16 h 62"/>
                  <a:gd name="T40" fmla="*/ 14 w 50"/>
                  <a:gd name="T41" fmla="*/ 4 h 62"/>
                  <a:gd name="T42" fmla="*/ 28 w 50"/>
                  <a:gd name="T43" fmla="*/ 0 h 62"/>
                  <a:gd name="T44" fmla="*/ 40 w 50"/>
                  <a:gd name="T45" fmla="*/ 3 h 62"/>
                  <a:gd name="T46" fmla="*/ 45 w 50"/>
                  <a:gd name="T47" fmla="*/ 4 h 62"/>
                  <a:gd name="T48" fmla="*/ 47 w 50"/>
                  <a:gd name="T49" fmla="*/ 3 h 62"/>
                  <a:gd name="T50" fmla="*/ 48 w 50"/>
                  <a:gd name="T51" fmla="*/ 0 h 62"/>
                  <a:gd name="T52" fmla="*/ 50 w 50"/>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62">
                    <a:moveTo>
                      <a:pt x="50" y="0"/>
                    </a:moveTo>
                    <a:cubicBezTo>
                      <a:pt x="50" y="21"/>
                      <a:pt x="50" y="21"/>
                      <a:pt x="50" y="21"/>
                    </a:cubicBezTo>
                    <a:cubicBezTo>
                      <a:pt x="48" y="21"/>
                      <a:pt x="48" y="21"/>
                      <a:pt x="48" y="21"/>
                    </a:cubicBezTo>
                    <a:cubicBezTo>
                      <a:pt x="47" y="15"/>
                      <a:pt x="45" y="11"/>
                      <a:pt x="42" y="8"/>
                    </a:cubicBezTo>
                    <a:cubicBezTo>
                      <a:pt x="39" y="5"/>
                      <a:pt x="35" y="4"/>
                      <a:pt x="31" y="4"/>
                    </a:cubicBezTo>
                    <a:cubicBezTo>
                      <a:pt x="28" y="4"/>
                      <a:pt x="25" y="5"/>
                      <a:pt x="22" y="7"/>
                    </a:cubicBezTo>
                    <a:cubicBezTo>
                      <a:pt x="19" y="9"/>
                      <a:pt x="17" y="12"/>
                      <a:pt x="16" y="16"/>
                    </a:cubicBezTo>
                    <a:cubicBezTo>
                      <a:pt x="14" y="20"/>
                      <a:pt x="14" y="25"/>
                      <a:pt x="14" y="30"/>
                    </a:cubicBezTo>
                    <a:cubicBezTo>
                      <a:pt x="14" y="36"/>
                      <a:pt x="14" y="40"/>
                      <a:pt x="15" y="45"/>
                    </a:cubicBezTo>
                    <a:cubicBezTo>
                      <a:pt x="17" y="49"/>
                      <a:pt x="18" y="52"/>
                      <a:pt x="21" y="55"/>
                    </a:cubicBezTo>
                    <a:cubicBezTo>
                      <a:pt x="24" y="57"/>
                      <a:pt x="27" y="58"/>
                      <a:pt x="31" y="58"/>
                    </a:cubicBezTo>
                    <a:cubicBezTo>
                      <a:pt x="34" y="58"/>
                      <a:pt x="37" y="57"/>
                      <a:pt x="40" y="56"/>
                    </a:cubicBezTo>
                    <a:cubicBezTo>
                      <a:pt x="43" y="54"/>
                      <a:pt x="46" y="51"/>
                      <a:pt x="49" y="47"/>
                    </a:cubicBezTo>
                    <a:cubicBezTo>
                      <a:pt x="49" y="52"/>
                      <a:pt x="49" y="52"/>
                      <a:pt x="49" y="52"/>
                    </a:cubicBezTo>
                    <a:cubicBezTo>
                      <a:pt x="46" y="56"/>
                      <a:pt x="43" y="58"/>
                      <a:pt x="39" y="60"/>
                    </a:cubicBezTo>
                    <a:cubicBezTo>
                      <a:pt x="36" y="61"/>
                      <a:pt x="33" y="62"/>
                      <a:pt x="28" y="62"/>
                    </a:cubicBezTo>
                    <a:cubicBezTo>
                      <a:pt x="23" y="62"/>
                      <a:pt x="18" y="61"/>
                      <a:pt x="13" y="58"/>
                    </a:cubicBezTo>
                    <a:cubicBezTo>
                      <a:pt x="9" y="56"/>
                      <a:pt x="6" y="52"/>
                      <a:pt x="3" y="47"/>
                    </a:cubicBezTo>
                    <a:cubicBezTo>
                      <a:pt x="1" y="43"/>
                      <a:pt x="0" y="38"/>
                      <a:pt x="0" y="32"/>
                    </a:cubicBezTo>
                    <a:cubicBezTo>
                      <a:pt x="0" y="27"/>
                      <a:pt x="1" y="21"/>
                      <a:pt x="4" y="16"/>
                    </a:cubicBezTo>
                    <a:cubicBezTo>
                      <a:pt x="6" y="11"/>
                      <a:pt x="10" y="7"/>
                      <a:pt x="14" y="4"/>
                    </a:cubicBezTo>
                    <a:cubicBezTo>
                      <a:pt x="19" y="1"/>
                      <a:pt x="23" y="0"/>
                      <a:pt x="28" y="0"/>
                    </a:cubicBezTo>
                    <a:cubicBezTo>
                      <a:pt x="32" y="0"/>
                      <a:pt x="36" y="1"/>
                      <a:pt x="40" y="3"/>
                    </a:cubicBezTo>
                    <a:cubicBezTo>
                      <a:pt x="43" y="4"/>
                      <a:pt x="44" y="4"/>
                      <a:pt x="45" y="4"/>
                    </a:cubicBezTo>
                    <a:cubicBezTo>
                      <a:pt x="45" y="4"/>
                      <a:pt x="46" y="4"/>
                      <a:pt x="47" y="3"/>
                    </a:cubicBezTo>
                    <a:cubicBezTo>
                      <a:pt x="47" y="3"/>
                      <a:pt x="48" y="1"/>
                      <a:pt x="48" y="0"/>
                    </a:cubicBezTo>
                    <a:lnTo>
                      <a:pt x="50"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îṧḻídé"/>
              <p:cNvSpPr/>
              <p:nvPr/>
            </p:nvSpPr>
            <p:spPr bwMode="auto">
              <a:xfrm>
                <a:off x="9061450"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4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4"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íşḻiḑê"/>
              <p:cNvSpPr/>
              <p:nvPr/>
            </p:nvSpPr>
            <p:spPr bwMode="auto">
              <a:xfrm>
                <a:off x="9213850" y="3738563"/>
                <a:ext cx="61913"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ṩlîde"/>
              <p:cNvSpPr/>
              <p:nvPr/>
            </p:nvSpPr>
            <p:spPr bwMode="auto">
              <a:xfrm>
                <a:off x="9296400" y="3802063"/>
                <a:ext cx="128588" cy="139700"/>
              </a:xfrm>
              <a:custGeom>
                <a:avLst/>
                <a:gdLst>
                  <a:gd name="T0" fmla="*/ 15 w 39"/>
                  <a:gd name="T1" fmla="*/ 1 h 42"/>
                  <a:gd name="T2" fmla="*/ 15 w 39"/>
                  <a:gd name="T3" fmla="*/ 6 h 42"/>
                  <a:gd name="T4" fmla="*/ 20 w 39"/>
                  <a:gd name="T5" fmla="*/ 1 h 42"/>
                  <a:gd name="T6" fmla="*/ 26 w 39"/>
                  <a:gd name="T7" fmla="*/ 0 h 42"/>
                  <a:gd name="T8" fmla="*/ 32 w 39"/>
                  <a:gd name="T9" fmla="*/ 2 h 42"/>
                  <a:gd name="T10" fmla="*/ 35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5 w 39"/>
                  <a:gd name="T29" fmla="*/ 33 h 42"/>
                  <a:gd name="T30" fmla="*/ 25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6 w 39"/>
                  <a:gd name="T43" fmla="*/ 39 h 42"/>
                  <a:gd name="T44" fmla="*/ 19 w 39"/>
                  <a:gd name="T45" fmla="*/ 40 h 42"/>
                  <a:gd name="T46" fmla="*/ 19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9" y="2"/>
                      <a:pt x="20" y="1"/>
                    </a:cubicBezTo>
                    <a:cubicBezTo>
                      <a:pt x="22" y="0"/>
                      <a:pt x="24" y="0"/>
                      <a:pt x="26" y="0"/>
                    </a:cubicBezTo>
                    <a:cubicBezTo>
                      <a:pt x="28" y="0"/>
                      <a:pt x="30" y="0"/>
                      <a:pt x="32" y="2"/>
                    </a:cubicBezTo>
                    <a:cubicBezTo>
                      <a:pt x="33" y="3"/>
                      <a:pt x="34" y="5"/>
                      <a:pt x="35" y="7"/>
                    </a:cubicBezTo>
                    <a:cubicBezTo>
                      <a:pt x="35" y="9"/>
                      <a:pt x="35" y="12"/>
                      <a:pt x="35" y="17"/>
                    </a:cubicBezTo>
                    <a:cubicBezTo>
                      <a:pt x="35" y="33"/>
                      <a:pt x="35" y="33"/>
                      <a:pt x="35" y="33"/>
                    </a:cubicBezTo>
                    <a:cubicBezTo>
                      <a:pt x="35" y="36"/>
                      <a:pt x="36" y="38"/>
                      <a:pt x="36" y="39"/>
                    </a:cubicBezTo>
                    <a:cubicBezTo>
                      <a:pt x="37" y="40"/>
                      <a:pt x="38"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5" y="36"/>
                      <a:pt x="25" y="33"/>
                    </a:cubicBezTo>
                    <a:cubicBezTo>
                      <a:pt x="25" y="15"/>
                      <a:pt x="25" y="15"/>
                      <a:pt x="25" y="15"/>
                    </a:cubicBezTo>
                    <a:cubicBezTo>
                      <a:pt x="25" y="11"/>
                      <a:pt x="24" y="9"/>
                      <a:pt x="24" y="8"/>
                    </a:cubicBezTo>
                    <a:cubicBezTo>
                      <a:pt x="24" y="7"/>
                      <a:pt x="24" y="7"/>
                      <a:pt x="23" y="6"/>
                    </a:cubicBezTo>
                    <a:cubicBezTo>
                      <a:pt x="22" y="6"/>
                      <a:pt x="22" y="6"/>
                      <a:pt x="21" y="6"/>
                    </a:cubicBezTo>
                    <a:cubicBezTo>
                      <a:pt x="19" y="6"/>
                      <a:pt x="17" y="7"/>
                      <a:pt x="15" y="11"/>
                    </a:cubicBezTo>
                    <a:cubicBezTo>
                      <a:pt x="15" y="33"/>
                      <a:pt x="15" y="33"/>
                      <a:pt x="15" y="33"/>
                    </a:cubicBezTo>
                    <a:cubicBezTo>
                      <a:pt x="15" y="36"/>
                      <a:pt x="15" y="38"/>
                      <a:pt x="16" y="39"/>
                    </a:cubicBezTo>
                    <a:cubicBezTo>
                      <a:pt x="16" y="40"/>
                      <a:pt x="17" y="40"/>
                      <a:pt x="19" y="40"/>
                    </a:cubicBezTo>
                    <a:cubicBezTo>
                      <a:pt x="19" y="42"/>
                      <a:pt x="19" y="42"/>
                      <a:pt x="19" y="42"/>
                    </a:cubicBezTo>
                    <a:cubicBezTo>
                      <a:pt x="0" y="42"/>
                      <a:pt x="0" y="42"/>
                      <a:pt x="0" y="42"/>
                    </a:cubicBezTo>
                    <a:cubicBezTo>
                      <a:pt x="0" y="40"/>
                      <a:pt x="0" y="40"/>
                      <a:pt x="0" y="40"/>
                    </a:cubicBezTo>
                    <a:cubicBezTo>
                      <a:pt x="2"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íṣḻîḑè"/>
              <p:cNvSpPr/>
              <p:nvPr/>
            </p:nvSpPr>
            <p:spPr bwMode="auto">
              <a:xfrm>
                <a:off x="9453563" y="3802063"/>
                <a:ext cx="112713"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2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2"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782456" y="1437679"/>
            <a:ext cx="6485389" cy="2852737"/>
          </a:xfrm>
        </p:spPr>
        <p:txBody>
          <a:bodyPr anchor="b">
            <a:normAutofit/>
          </a:bodyPr>
          <a:lstStyle>
            <a:lvl1pPr>
              <a:defRPr sz="4800" b="1">
                <a:solidFill>
                  <a:schemeClr val="bg2">
                    <a:lumMod val="25000"/>
                  </a:schemeClr>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4782456" y="4437066"/>
            <a:ext cx="6485389" cy="1500187"/>
          </a:xfrm>
        </p:spPr>
        <p:txBody>
          <a:bodyPr>
            <a:normAutofit/>
          </a:bodyPr>
          <a:lstStyle>
            <a:lvl1pPr marL="0" indent="0">
              <a:buNone/>
              <a:defRPr sz="160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61D0C2D-1C7A-445D-8C1F-E2EF4DB0A37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A54AC7-8B74-4520-B1EE-E45E3D31081A}"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chemeClr val="bg2">
                    <a:lumMod val="25000"/>
                  </a:schemeClr>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1A366148-6C08-409F-8572-B41ED231548D}"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A54AC7-8B74-4520-B1EE-E45E3D31081A}"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C24E7-123A-40B4-B98C-8FADB1F085E7}"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54AC7-8B74-4520-B1EE-E45E3D31081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5.xml"/><Relationship Id="rId2" Type="http://schemas.microsoft.com/office/2007/relationships/hdphoto" Target="../media/image4.wdp"/><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tags" Target="../tags/tag2.xml"/><Relationship Id="rId2" Type="http://schemas.microsoft.com/office/2007/relationships/hdphoto" Target="../media/image4.wdp"/><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xml"/><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11.jpe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4.xml"/><Relationship Id="rId2" Type="http://schemas.microsoft.com/office/2007/relationships/hdphoto" Target="../media/image4.wdp"/><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13516" y="1477605"/>
            <a:ext cx="6364968" cy="2387600"/>
          </a:xfrm>
        </p:spPr>
        <p:txBody>
          <a:bodyPr>
            <a:normAutofit/>
          </a:bodyPr>
          <a:lstStyle/>
          <a:p>
            <a:pPr algn="ctr"/>
            <a:r>
              <a:rPr lang="zh-CN" altLang="en-US" sz="4000" dirty="0">
                <a:latin typeface="微软雅黑" panose="020B0503020204020204" pitchFamily="34" charset="-122"/>
                <a:ea typeface="微软雅黑" panose="020B0503020204020204" pitchFamily="34" charset="-122"/>
              </a:rPr>
              <a:t>基于</a:t>
            </a:r>
            <a:r>
              <a:rPr lang="en-US" altLang="zh-CN" sz="4000" dirty="0">
                <a:latin typeface="微软雅黑" panose="020B0503020204020204" pitchFamily="34" charset="-122"/>
                <a:ea typeface="微软雅黑" panose="020B0503020204020204" pitchFamily="34" charset="-122"/>
              </a:rPr>
              <a:t>Nginx</a:t>
            </a:r>
            <a:r>
              <a:rPr lang="zh-CN" altLang="en-US" sz="4000" dirty="0">
                <a:latin typeface="微软雅黑" panose="020B0503020204020204" pitchFamily="34" charset="-122"/>
                <a:ea typeface="微软雅黑" panose="020B0503020204020204" pitchFamily="34" charset="-122"/>
              </a:rPr>
              <a:t>和大模型的</a:t>
            </a:r>
            <a:br>
              <a:rPr lang="en-US" altLang="zh-CN" sz="4000" dirty="0">
                <a:latin typeface="微软雅黑" panose="020B0503020204020204" pitchFamily="34" charset="-122"/>
                <a:ea typeface="微软雅黑" panose="020B0503020204020204" pitchFamily="34" charset="-122"/>
              </a:rPr>
            </a:br>
            <a:r>
              <a:rPr lang="zh-CN" altLang="en-US" sz="4000" dirty="0">
                <a:latin typeface="微软雅黑" panose="020B0503020204020204" pitchFamily="34" charset="-122"/>
                <a:ea typeface="微软雅黑" panose="020B0503020204020204" pitchFamily="34" charset="-122"/>
              </a:rPr>
              <a:t>图文件系统优化</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副标题 2"/>
          <p:cNvSpPr>
            <a:spLocks noGrp="1"/>
          </p:cNvSpPr>
          <p:nvPr>
            <p:ph type="subTitle" idx="1"/>
          </p:nvPr>
        </p:nvSpPr>
        <p:spPr>
          <a:xfrm>
            <a:off x="2878615" y="3687618"/>
            <a:ext cx="6364968" cy="1655762"/>
          </a:xfrm>
        </p:spPr>
        <p:txBody>
          <a:bodyPr>
            <a:normAutofit/>
          </a:bodyPr>
          <a:lstStyle/>
          <a:p>
            <a:pPr algn="ctr"/>
            <a:r>
              <a:rPr lang="en-US" altLang="zh-CN" sz="3200" dirty="0">
                <a:latin typeface="微软雅黑" panose="020B0503020204020204" pitchFamily="34" charset="-122"/>
                <a:ea typeface="微软雅黑" panose="020B0503020204020204" pitchFamily="34" charset="-122"/>
              </a:rPr>
              <a:t>OSH-2024-vivo50</a:t>
            </a:r>
            <a:endParaRPr lang="en-US" altLang="zh-CN" sz="3200" dirty="0">
              <a:latin typeface="微软雅黑" panose="020B0503020204020204" pitchFamily="34" charset="-122"/>
              <a:ea typeface="微软雅黑" panose="020B0503020204020204" pitchFamily="34" charset="-122"/>
            </a:endParaRPr>
          </a:p>
          <a:p>
            <a:endParaRPr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日期占位符 4"/>
          <p:cNvSpPr txBox="1"/>
          <p:nvPr/>
        </p:nvSpPr>
        <p:spPr>
          <a:xfrm>
            <a:off x="4724400" y="475611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汇报人</a:t>
            </a:r>
            <a:r>
              <a:rPr lang="en-US" altLang="zh-CN" sz="2400" spc="6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马耀华</a:t>
            </a:r>
            <a:endPar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 name="直接连接符 6"/>
          <p:cNvCxnSpPr/>
          <p:nvPr/>
        </p:nvCxnSpPr>
        <p:spPr>
          <a:xfrm>
            <a:off x="3031478" y="3429000"/>
            <a:ext cx="58382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日期占位符 4"/>
          <p:cNvSpPr txBox="1"/>
          <p:nvPr/>
        </p:nvSpPr>
        <p:spPr>
          <a:xfrm>
            <a:off x="4689499" y="5271888"/>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76840E-0590-4E99-AA90-954FFB672982}" type="datetime1">
              <a:rPr lang="zh-CN" altLang="en-US" sz="1600" spc="300" smtClean="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fld>
            <a:endParaRPr lang="zh-CN" altLang="en-US" sz="1600" spc="3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WHY</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5419732" y="2109266"/>
            <a:ext cx="6849109" cy="3907331"/>
          </a:xfrm>
          <a:prstGeom prst="rect">
            <a:avLst/>
          </a:prstGeom>
        </p:spPr>
      </p:pic>
      <p:pic>
        <p:nvPicPr>
          <p:cNvPr id="6" name="图片 5"/>
          <p:cNvPicPr>
            <a:picLocks noChangeAspect="1"/>
          </p:cNvPicPr>
          <p:nvPr/>
        </p:nvPicPr>
        <p:blipFill>
          <a:blip r:embed="rId2"/>
          <a:stretch>
            <a:fillRect/>
          </a:stretch>
        </p:blipFill>
        <p:spPr>
          <a:xfrm>
            <a:off x="70420" y="1828799"/>
            <a:ext cx="5535562" cy="4468266"/>
          </a:xfrm>
          <a:prstGeom prst="rect">
            <a:avLst/>
          </a:prstGeom>
        </p:spPr>
      </p:pic>
      <p:sp>
        <p:nvSpPr>
          <p:cNvPr id="11" name="文本框 10"/>
          <p:cNvSpPr txBox="1"/>
          <p:nvPr/>
        </p:nvSpPr>
        <p:spPr>
          <a:xfrm>
            <a:off x="6469956" y="883633"/>
            <a:ext cx="2835408" cy="923330"/>
          </a:xfrm>
          <a:prstGeom prst="rect">
            <a:avLst/>
          </a:prstGeom>
          <a:noFill/>
        </p:spPr>
        <p:txBody>
          <a:bodyPr wrap="square" rtlCol="0">
            <a:spAutoFit/>
          </a:bodyPr>
          <a:lstStyle/>
          <a:p>
            <a:r>
              <a:rPr lang="zh-CN" altLang="zh-CN" sz="1800" dirty="0">
                <a:solidFill>
                  <a:schemeClr val="bg2">
                    <a:lumMod val="25000"/>
                  </a:schemeClr>
                </a:solidFill>
                <a:latin typeface="微软雅黑" panose="020B0503020204020204" pitchFamily="34" charset="-122"/>
                <a:ea typeface="微软雅黑" panose="020B0503020204020204" pitchFamily="34" charset="-122"/>
              </a:rPr>
              <a:t>使用</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Nginx</a:t>
            </a:r>
            <a:r>
              <a:rPr lang="zh-CN" altLang="zh-CN" sz="1800" dirty="0">
                <a:solidFill>
                  <a:schemeClr val="bg2">
                    <a:lumMod val="25000"/>
                  </a:schemeClr>
                </a:solidFill>
                <a:latin typeface="微软雅黑" panose="020B0503020204020204" pitchFamily="34" charset="-122"/>
                <a:ea typeface="微软雅黑" panose="020B0503020204020204" pitchFamily="34" charset="-122"/>
              </a:rPr>
              <a:t>作为反向代理，将主服务器内容部署到分布式集群中</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WHY</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9875" y="1790380"/>
            <a:ext cx="5595691" cy="3724173"/>
          </a:xfrm>
          <a:prstGeom prst="rect">
            <a:avLst/>
          </a:prstGeom>
          <a:noFill/>
          <a:ln>
            <a:noFill/>
          </a:ln>
        </p:spPr>
      </p:pic>
      <p:sp>
        <p:nvSpPr>
          <p:cNvPr id="4" name="文本框 3"/>
          <p:cNvSpPr txBox="1"/>
          <p:nvPr/>
        </p:nvSpPr>
        <p:spPr>
          <a:xfrm>
            <a:off x="7444096" y="1521439"/>
            <a:ext cx="3334871" cy="4154984"/>
          </a:xfrm>
          <a:prstGeom prst="rect">
            <a:avLst/>
          </a:prstGeom>
          <a:noFill/>
        </p:spPr>
        <p:txBody>
          <a:bodyPr wrap="square" rtlCol="0">
            <a:spAutoFit/>
          </a:bodyPr>
          <a:lstStyle/>
          <a:p>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原有小组：</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打标结构复杂，这在一定程度上加大了图文件系统的负担，可维护性变差。</a:t>
            </a: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我们的方案：</a:t>
            </a:r>
            <a:r>
              <a:rPr lang="zh-CN" altLang="zh-CN" sz="2400" b="1" dirty="0">
                <a:effectLst/>
                <a:ea typeface="等线" panose="02010600030101010101" pitchFamily="2" charset="-122"/>
                <a:cs typeface="Times New Roman" panose="02020603050405020304" pitchFamily="18" charset="0"/>
              </a:rPr>
              <a:t>借助</a:t>
            </a:r>
            <a:r>
              <a:rPr lang="zh-CN" altLang="en-US" sz="2400" b="1" dirty="0">
                <a:effectLst/>
                <a:ea typeface="等线" panose="02010600030101010101" pitchFamily="2" charset="-122"/>
                <a:cs typeface="Times New Roman" panose="02020603050405020304" pitchFamily="18" charset="0"/>
              </a:rPr>
              <a:t>多模态</a:t>
            </a:r>
            <a:r>
              <a:rPr lang="zh-CN" altLang="zh-CN" sz="2400" b="1" dirty="0">
                <a:effectLst/>
                <a:ea typeface="等线" panose="02010600030101010101" pitchFamily="2" charset="-122"/>
                <a:cs typeface="Times New Roman" panose="02020603050405020304" pitchFamily="18" charset="0"/>
              </a:rPr>
              <a:t>大模型简化打标程序，从而可以更好地支持不同格式的文件数据。</a:t>
            </a:r>
            <a:endPar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4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10292" t="24187" r="4806" b="19203"/>
          <a:stretch>
            <a:fillRect/>
          </a:stretch>
        </p:blipFill>
        <p:spPr>
          <a:xfrm>
            <a:off x="1255916" y="2078592"/>
            <a:ext cx="2915430" cy="2915430"/>
          </a:xfrm>
          <a:prstGeom prst="ellipse">
            <a:avLst/>
          </a:prstGeom>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454935" y="2565400"/>
            <a:ext cx="3740461" cy="584775"/>
          </a:xfrm>
          <a:prstGeom prst="rect">
            <a:avLst/>
          </a:prstGeom>
          <a:noFill/>
        </p:spPr>
        <p:txBody>
          <a:bodyPr wrap="square" rtlCol="0">
            <a:spAutoFit/>
          </a:bodyPr>
          <a:lstStyle/>
          <a:p>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HOW</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circle-doodle_67622"/>
          <p:cNvSpPr/>
          <p:nvPr/>
        </p:nvSpPr>
        <p:spPr>
          <a:xfrm>
            <a:off x="3152852" y="1466512"/>
            <a:ext cx="1355777" cy="2267626"/>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5289432" y="3718687"/>
            <a:ext cx="4787882" cy="523220"/>
          </a:xfrm>
          <a:prstGeom prst="rect">
            <a:avLst/>
          </a:prstGeom>
          <a:noFill/>
        </p:spPr>
        <p:txBody>
          <a:bodyPr wrap="square" rtlCol="0">
            <a:spAutoFit/>
          </a:bodyPr>
          <a:lstStyle/>
          <a:p>
            <a:r>
              <a:rPr lang="zh-CN" altLang="en-US" sz="2800" b="1" dirty="0"/>
              <a:t>总体技术路线以及当前进度</a:t>
            </a:r>
            <a:endParaRPr lang="zh-CN" altLang="en-US" sz="2800" b="1" dirty="0"/>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HOW</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p:nvSpPr>
        <p:spPr>
          <a:xfrm>
            <a:off x="2600300" y="2349621"/>
            <a:ext cx="7206552" cy="984885"/>
          </a:xfrm>
          <a:prstGeom prst="rect">
            <a:avLst/>
          </a:prstGeom>
        </p:spPr>
        <p:txBody>
          <a:bodyPr wrap="square">
            <a:spAutoFit/>
          </a:bodyPr>
          <a:lstStyle/>
          <a:p>
            <a:pPr algn="just">
              <a:spcBef>
                <a:spcPts val="600"/>
              </a:spcBef>
              <a:spcAft>
                <a:spcPts val="6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复现往年项目</a:t>
            </a:r>
            <a:r>
              <a:rPr lang="en-US" altLang="zh-CN" sz="2400" dirty="0">
                <a:latin typeface="微软雅黑" panose="020B0503020204020204" pitchFamily="34" charset="-122"/>
                <a:ea typeface="微软雅黑" panose="020B0503020204020204" pitchFamily="34" charset="-122"/>
              </a:rPr>
              <a:t>my Glow</a:t>
            </a:r>
            <a:r>
              <a:rPr lang="zh-CN" altLang="zh-CN" sz="2400" dirty="0">
                <a:latin typeface="微软雅黑" panose="020B0503020204020204" pitchFamily="34" charset="-122"/>
                <a:ea typeface="微软雅黑" panose="020B0503020204020204" pitchFamily="34" charset="-122"/>
              </a:rPr>
              <a:t>并大致搞清楚结构</a:t>
            </a:r>
            <a:endParaRPr lang="zh-CN" altLang="zh-CN" sz="2400" dirty="0">
              <a:latin typeface="微软雅黑" panose="020B0503020204020204" pitchFamily="34" charset="-122"/>
              <a:ea typeface="微软雅黑" panose="020B0503020204020204" pitchFamily="34" charset="-122"/>
            </a:endParaRPr>
          </a:p>
          <a:p>
            <a:pPr algn="just">
              <a:spcBef>
                <a:spcPts val="600"/>
              </a:spcBef>
              <a:spcAft>
                <a:spcPts val="600"/>
              </a:spcAft>
            </a:pP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2600300" y="3201177"/>
            <a:ext cx="7206552" cy="1354217"/>
          </a:xfrm>
          <a:prstGeom prst="rect">
            <a:avLst/>
          </a:prstGeom>
        </p:spPr>
        <p:txBody>
          <a:bodyPr wrap="square">
            <a:spAutoFit/>
          </a:bodyPr>
          <a:lstStyle/>
          <a:p>
            <a:pPr algn="just">
              <a:spcBef>
                <a:spcPts val="600"/>
              </a:spcBef>
              <a:spcAft>
                <a:spcPts val="6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nginx</a:t>
            </a:r>
            <a:r>
              <a:rPr lang="zh-CN" altLang="zh-CN" sz="2400" dirty="0">
                <a:latin typeface="微软雅黑" panose="020B0503020204020204" pitchFamily="34" charset="-122"/>
                <a:ea typeface="微软雅黑" panose="020B0503020204020204" pitchFamily="34" charset="-122"/>
              </a:rPr>
              <a:t>做反向代理以及负载均衡将主服务器转换为分布式</a:t>
            </a:r>
            <a:endParaRPr lang="zh-CN" altLang="zh-CN" sz="2400" dirty="0">
              <a:latin typeface="微软雅黑" panose="020B0503020204020204" pitchFamily="34" charset="-122"/>
              <a:ea typeface="微软雅黑" panose="020B0503020204020204" pitchFamily="34" charset="-122"/>
            </a:endParaRPr>
          </a:p>
          <a:p>
            <a:pPr algn="just">
              <a:spcBef>
                <a:spcPts val="600"/>
              </a:spcBef>
              <a:spcAft>
                <a:spcPts val="600"/>
              </a:spcAft>
            </a:pP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circle-doodle_67622"/>
          <p:cNvSpPr/>
          <p:nvPr/>
        </p:nvSpPr>
        <p:spPr>
          <a:xfrm>
            <a:off x="1888733" y="2343511"/>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2600300" y="4473533"/>
            <a:ext cx="7206552" cy="461665"/>
          </a:xfrm>
          <a:prstGeom prst="rect">
            <a:avLst/>
          </a:prstGeom>
        </p:spPr>
        <p:txBody>
          <a:bodyPr wrap="square">
            <a:spAutoFit/>
          </a:bodyPr>
          <a:lstStyle/>
          <a:p>
            <a:pPr lvl="0" algn="just">
              <a:spcBef>
                <a:spcPts val="600"/>
              </a:spcBef>
              <a:spcAft>
                <a:spcPts val="6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尝试使用更好的打标工具对数据进行</a:t>
            </a:r>
            <a:r>
              <a:rPr lang="zh-CN" altLang="en-US" sz="2400" dirty="0">
                <a:latin typeface="微软雅黑" panose="020B0503020204020204" pitchFamily="34" charset="-122"/>
                <a:ea typeface="微软雅黑" panose="020B0503020204020204" pitchFamily="34" charset="-122"/>
              </a:rPr>
              <a:t>打标</a:t>
            </a:r>
            <a:endParaRPr lang="zh-CN" altLang="zh-CN" sz="2400" dirty="0">
              <a:latin typeface="微软雅黑" panose="020B0503020204020204" pitchFamily="34" charset="-122"/>
              <a:ea typeface="微软雅黑" panose="020B0503020204020204" pitchFamily="34" charset="-122"/>
            </a:endParaRPr>
          </a:p>
        </p:txBody>
      </p:sp>
      <p:sp>
        <p:nvSpPr>
          <p:cNvPr id="19" name="circle-doodle_67622"/>
          <p:cNvSpPr/>
          <p:nvPr/>
        </p:nvSpPr>
        <p:spPr>
          <a:xfrm>
            <a:off x="1888733" y="3379733"/>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doodle_67622"/>
          <p:cNvSpPr/>
          <p:nvPr/>
        </p:nvSpPr>
        <p:spPr>
          <a:xfrm>
            <a:off x="1888734" y="4415956"/>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p:cNvSpPr/>
          <p:nvPr/>
        </p:nvSpPr>
        <p:spPr>
          <a:xfrm>
            <a:off x="1118575" y="1239510"/>
            <a:ext cx="3899099" cy="646331"/>
          </a:xfrm>
          <a:prstGeom prst="rect">
            <a:avLst/>
          </a:prstGeom>
          <a:noFill/>
        </p:spPr>
        <p:txBody>
          <a:bodyPr wrap="square" lIns="91440" tIns="45720" rIns="91440" bIns="45720">
            <a:spAutoFit/>
          </a:bodyPr>
          <a:lstStyle/>
          <a:p>
            <a:pPr algn="ctr"/>
            <a:r>
              <a:rPr lang="zh-CN" altLang="en-US" sz="3600" b="1" dirty="0">
                <a:ln w="9525">
                  <a:solidFill>
                    <a:schemeClr val="bg1"/>
                  </a:solidFill>
                  <a:prstDash val="solid"/>
                </a:ln>
                <a:effectLst>
                  <a:outerShdw blurRad="12700" dist="38100" dir="2700000" algn="tl" rotWithShape="0">
                    <a:schemeClr val="bg1">
                      <a:lumMod val="50000"/>
                    </a:schemeClr>
                  </a:outerShdw>
                </a:effectLst>
              </a:rPr>
              <a:t>总体技术路线</a:t>
            </a:r>
            <a:endParaRPr lang="zh-CN" altLang="en-US" sz="3600" b="1" dirty="0">
              <a:ln w="9525">
                <a:solidFill>
                  <a:schemeClr val="bg1"/>
                </a:solidFill>
                <a:prstDash val="solid"/>
              </a:ln>
              <a:effectLst>
                <a:outerShdw blurRad="12700" dist="38100" dir="2700000" algn="tl" rotWithShape="0">
                  <a:schemeClr val="bg1">
                    <a:lumMod val="50000"/>
                  </a:schemeClr>
                </a:outerShdw>
              </a:effectLst>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35255" y="1510030"/>
            <a:ext cx="11922125" cy="5076190"/>
          </a:xfrm>
          <a:prstGeom prst="rect">
            <a:avLst/>
          </a:prstGeom>
        </p:spPr>
      </p:pic>
      <p:sp>
        <p:nvSpPr>
          <p:cNvPr id="4" name="文本框 3"/>
          <p:cNvSpPr txBox="1"/>
          <p:nvPr/>
        </p:nvSpPr>
        <p:spPr>
          <a:xfrm>
            <a:off x="533400" y="332105"/>
            <a:ext cx="10058400" cy="1522730"/>
          </a:xfrm>
          <a:prstGeom prst="rect">
            <a:avLst/>
          </a:prstGeom>
          <a:noFill/>
        </p:spPr>
        <p:txBody>
          <a:bodyPr wrap="square" rtlCol="0">
            <a:noAutofit/>
          </a:bodyPr>
          <a:p>
            <a:r>
              <a:rPr lang="zh-CN" altLang="en-US" sz="2800"/>
              <a:t>正在复现</a:t>
            </a:r>
            <a:r>
              <a:rPr lang="en-US" altLang="zh-CN" sz="2800"/>
              <a:t>MyGlow</a:t>
            </a:r>
            <a:r>
              <a:rPr lang="zh-CN" altLang="en-US" sz="2800"/>
              <a:t>小组的项目中，目前已进行了相关软件的下载和环境的部署，但还没有完全实现其功能</a:t>
            </a:r>
            <a:r>
              <a:rPr lang="zh-CN" altLang="en-US"/>
              <a:t>。</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55968" y="307955"/>
            <a:ext cx="2901631"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HOW:</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反向代理</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3798847" y="182177"/>
            <a:ext cx="1744388" cy="707886"/>
          </a:xfrm>
          <a:prstGeom prst="rect">
            <a:avLst/>
          </a:prstGeom>
        </p:spPr>
        <p:txBody>
          <a:bodyPr wrap="none">
            <a:spAutoFit/>
          </a:bodyPr>
          <a:lstStyle/>
          <a:p>
            <a:r>
              <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Nginx</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9451" y="1060995"/>
            <a:ext cx="5274310" cy="2305685"/>
          </a:xfrm>
          <a:prstGeom prst="rect">
            <a:avLst/>
          </a:prstGeom>
        </p:spPr>
      </p:pic>
      <p:pic>
        <p:nvPicPr>
          <p:cNvPr id="4" name="图片 3"/>
          <p:cNvPicPr>
            <a:picLocks noChangeAspect="1"/>
          </p:cNvPicPr>
          <p:nvPr/>
        </p:nvPicPr>
        <p:blipFill>
          <a:blip r:embed="rId2"/>
          <a:stretch>
            <a:fillRect/>
          </a:stretch>
        </p:blipFill>
        <p:spPr>
          <a:xfrm>
            <a:off x="393695" y="3658055"/>
            <a:ext cx="5274310" cy="2663825"/>
          </a:xfrm>
          <a:prstGeom prst="rect">
            <a:avLst/>
          </a:prstGeom>
        </p:spPr>
      </p:pic>
      <p:pic>
        <p:nvPicPr>
          <p:cNvPr id="5" name="图片 4"/>
          <p:cNvPicPr>
            <a:picLocks noChangeAspect="1"/>
          </p:cNvPicPr>
          <p:nvPr/>
        </p:nvPicPr>
        <p:blipFill>
          <a:blip r:embed="rId3"/>
          <a:stretch>
            <a:fillRect/>
          </a:stretch>
        </p:blipFill>
        <p:spPr>
          <a:xfrm>
            <a:off x="6263518" y="1747079"/>
            <a:ext cx="5274310" cy="1223010"/>
          </a:xfrm>
          <a:prstGeom prst="rect">
            <a:avLst/>
          </a:prstGeom>
        </p:spPr>
      </p:pic>
      <p:pic>
        <p:nvPicPr>
          <p:cNvPr id="6" name="图片 5"/>
          <p:cNvPicPr>
            <a:picLocks noChangeAspect="1"/>
          </p:cNvPicPr>
          <p:nvPr/>
        </p:nvPicPr>
        <p:blipFill>
          <a:blip r:embed="rId4"/>
          <a:stretch>
            <a:fillRect/>
          </a:stretch>
        </p:blipFill>
        <p:spPr>
          <a:xfrm>
            <a:off x="6263518" y="3513756"/>
            <a:ext cx="5274310" cy="1198245"/>
          </a:xfrm>
          <a:prstGeom prst="rect">
            <a:avLst/>
          </a:prstGeom>
        </p:spPr>
      </p:pic>
      <p:pic>
        <p:nvPicPr>
          <p:cNvPr id="7" name="图片 6"/>
          <p:cNvPicPr>
            <a:picLocks noChangeAspect="1"/>
          </p:cNvPicPr>
          <p:nvPr/>
        </p:nvPicPr>
        <p:blipFill>
          <a:blip r:embed="rId5"/>
          <a:stretch>
            <a:fillRect/>
          </a:stretch>
        </p:blipFill>
        <p:spPr>
          <a:xfrm>
            <a:off x="6263518" y="5255668"/>
            <a:ext cx="5274310" cy="1047115"/>
          </a:xfrm>
          <a:prstGeom prst="rect">
            <a:avLst/>
          </a:prstGeom>
        </p:spPr>
      </p:pic>
      <p:sp>
        <p:nvSpPr>
          <p:cNvPr id="8" name="文本框 7"/>
          <p:cNvSpPr txBox="1"/>
          <p:nvPr/>
        </p:nvSpPr>
        <p:spPr>
          <a:xfrm>
            <a:off x="6185647" y="973595"/>
            <a:ext cx="3619180" cy="369332"/>
          </a:xfrm>
          <a:prstGeom prst="rect">
            <a:avLst/>
          </a:prstGeom>
          <a:noFill/>
        </p:spPr>
        <p:txBody>
          <a:bodyPr wrap="square" rtlCol="0">
            <a:spAutoFit/>
          </a:bodyPr>
          <a:lstStyle/>
          <a:p>
            <a:r>
              <a:rPr lang="zh-CN" altLang="en-US" b="1" dirty="0"/>
              <a:t>不同的负载平衡策略</a:t>
            </a:r>
            <a:endParaRPr lang="zh-CN" altLang="en-US"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标题 1"/>
          <p:cNvSpPr>
            <a:spLocks noGrp="1"/>
          </p:cNvSpPr>
          <p:nvPr>
            <p:ph type="title" idx="4294967295"/>
          </p:nvPr>
        </p:nvSpPr>
        <p:spPr>
          <a:xfrm>
            <a:off x="6096000" y="1737696"/>
            <a:ext cx="5162550" cy="1325563"/>
          </a:xfrm>
        </p:spPr>
        <p:txBody>
          <a:bodyPr/>
          <a:lstStyle/>
          <a:p>
            <a:r>
              <a:rPr lang="zh-CN" altLang="en-US"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强调</a:t>
            </a:r>
            <a:endParaRPr lang="zh-CN" altLang="en-US"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2501258" y="955395"/>
            <a:ext cx="5322889" cy="338554"/>
          </a:xfrm>
          <a:prstGeom prst="rect">
            <a:avLst/>
          </a:prstGeom>
        </p:spPr>
        <p:txBody>
          <a:bodyPr wrap="square">
            <a:spAutoFit/>
          </a:bodyPr>
          <a:lstStyle/>
          <a:p>
            <a:r>
              <a:rPr lang="zh-CN" altLang="zh-CN" sz="1600" b="1" dirty="0">
                <a:solidFill>
                  <a:schemeClr val="bg2">
                    <a:lumMod val="25000"/>
                  </a:schemeClr>
                </a:solidFill>
                <a:latin typeface="微软雅黑" panose="020B0503020204020204" pitchFamily="34" charset="-122"/>
                <a:ea typeface="微软雅黑" panose="020B0503020204020204" pitchFamily="34" charset="-122"/>
              </a:rPr>
              <a:t>根据视频标题</a:t>
            </a: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a:t>
            </a:r>
            <a:r>
              <a:rPr lang="zh-CN" altLang="zh-CN" sz="1600" b="1" dirty="0">
                <a:solidFill>
                  <a:schemeClr val="bg2">
                    <a:lumMod val="25000"/>
                  </a:schemeClr>
                </a:solidFill>
                <a:latin typeface="微软雅黑" panose="020B0503020204020204" pitchFamily="34" charset="-122"/>
                <a:ea typeface="微软雅黑" panose="020B0503020204020204" pitchFamily="34" charset="-122"/>
              </a:rPr>
              <a:t>类别</a:t>
            </a: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b="1" dirty="0" err="1">
                <a:solidFill>
                  <a:schemeClr val="bg2">
                    <a:lumMod val="25000"/>
                  </a:schemeClr>
                </a:solidFill>
                <a:latin typeface="微软雅黑" panose="020B0503020204020204" pitchFamily="34" charset="-122"/>
                <a:ea typeface="微软雅黑" panose="020B0503020204020204" pitchFamily="34" charset="-122"/>
              </a:rPr>
              <a:t>ocr</a:t>
            </a: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b="1" dirty="0" err="1">
                <a:solidFill>
                  <a:schemeClr val="bg2">
                    <a:lumMod val="25000"/>
                  </a:schemeClr>
                </a:solidFill>
                <a:latin typeface="微软雅黑" panose="020B0503020204020204" pitchFamily="34" charset="-122"/>
                <a:ea typeface="微软雅黑" panose="020B0503020204020204" pitchFamily="34" charset="-122"/>
              </a:rPr>
              <a:t>asr</a:t>
            </a:r>
            <a:r>
              <a:rPr lang="zh-CN" altLang="zh-CN" sz="1600" b="1" dirty="0">
                <a:solidFill>
                  <a:schemeClr val="bg2">
                    <a:lumMod val="25000"/>
                  </a:schemeClr>
                </a:solidFill>
                <a:latin typeface="微软雅黑" panose="020B0503020204020204" pitchFamily="34" charset="-122"/>
                <a:ea typeface="微软雅黑" panose="020B0503020204020204" pitchFamily="34" charset="-122"/>
              </a:rPr>
              <a:t>生成一个</a:t>
            </a:r>
            <a:r>
              <a:rPr lang="en-US" altLang="zh-CN" sz="1600" b="1" dirty="0">
                <a:solidFill>
                  <a:schemeClr val="bg2">
                    <a:lumMod val="25000"/>
                  </a:schemeClr>
                </a:solidFill>
                <a:latin typeface="微软雅黑" panose="020B0503020204020204" pitchFamily="34" charset="-122"/>
                <a:ea typeface="微软雅黑" panose="020B0503020204020204" pitchFamily="34" charset="-122"/>
              </a:rPr>
              <a:t>template</a:t>
            </a:r>
            <a:endPar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716266" y="331317"/>
            <a:ext cx="3010489"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HOW:</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打标工具</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16267" y="1355504"/>
            <a:ext cx="10017286" cy="1886231"/>
          </a:xfrm>
          <a:prstGeom prst="rect">
            <a:avLst/>
          </a:prstGeom>
        </p:spPr>
      </p:pic>
      <p:pic>
        <p:nvPicPr>
          <p:cNvPr id="5" name="图片 4"/>
          <p:cNvPicPr>
            <a:picLocks noChangeAspect="1"/>
          </p:cNvPicPr>
          <p:nvPr/>
        </p:nvPicPr>
        <p:blipFill>
          <a:blip r:embed="rId2"/>
          <a:stretch>
            <a:fillRect/>
          </a:stretch>
        </p:blipFill>
        <p:spPr>
          <a:xfrm>
            <a:off x="5162703" y="3231111"/>
            <a:ext cx="5514909" cy="3091430"/>
          </a:xfrm>
          <a:prstGeom prst="rect">
            <a:avLst/>
          </a:prstGeom>
        </p:spPr>
      </p:pic>
      <p:sp>
        <p:nvSpPr>
          <p:cNvPr id="7" name="矩形 6"/>
          <p:cNvSpPr/>
          <p:nvPr/>
        </p:nvSpPr>
        <p:spPr>
          <a:xfrm>
            <a:off x="1391182" y="3429000"/>
            <a:ext cx="2609389" cy="1077218"/>
          </a:xfrm>
          <a:prstGeom prst="rect">
            <a:avLst/>
          </a:prstGeom>
        </p:spPr>
        <p:txBody>
          <a:bodyPr wrap="square">
            <a:spAutoFit/>
          </a:bodyPr>
          <a:lstStyle/>
          <a:p>
            <a:r>
              <a:rPr lang="zh-CN" altLang="zh-CN" sz="1600" b="1" dirty="0">
                <a:solidFill>
                  <a:schemeClr val="bg2">
                    <a:lumMod val="25000"/>
                  </a:schemeClr>
                </a:solidFill>
                <a:latin typeface="微软雅黑" panose="020B0503020204020204" pitchFamily="34" charset="-122"/>
                <a:ea typeface="微软雅黑" panose="020B0503020204020204" pitchFamily="34" charset="-122"/>
              </a:rPr>
              <a:t>询问</a:t>
            </a:r>
            <a:r>
              <a:rPr lang="en-US" altLang="zh-CN" sz="1600" b="1" dirty="0">
                <a:solidFill>
                  <a:schemeClr val="bg2">
                    <a:lumMod val="25000"/>
                  </a:schemeClr>
                </a:solidFill>
                <a:latin typeface="微软雅黑" panose="020B0503020204020204" pitchFamily="34" charset="-122"/>
                <a:ea typeface="微软雅黑" panose="020B0503020204020204" pitchFamily="34" charset="-122"/>
              </a:rPr>
              <a:t> ChatGPT</a:t>
            </a:r>
            <a:r>
              <a:rPr lang="zh-CN" altLang="zh-CN" sz="1600" b="1" dirty="0">
                <a:solidFill>
                  <a:schemeClr val="bg2">
                    <a:lumMod val="25000"/>
                  </a:schemeClr>
                </a:solidFill>
                <a:latin typeface="微软雅黑" panose="020B0503020204020204" pitchFamily="34" charset="-122"/>
                <a:ea typeface="微软雅黑" panose="020B0503020204020204" pitchFamily="34" charset="-122"/>
              </a:rPr>
              <a:t>，得到一个回答，这个回答就是这个视频的</a:t>
            </a:r>
            <a:r>
              <a:rPr lang="en-US" altLang="zh-CN" sz="1600" b="1" dirty="0">
                <a:solidFill>
                  <a:schemeClr val="bg2">
                    <a:lumMod val="25000"/>
                  </a:schemeClr>
                </a:solidFill>
                <a:latin typeface="微软雅黑" panose="020B0503020204020204" pitchFamily="34" charset="-122"/>
                <a:ea typeface="微软雅黑" panose="020B0503020204020204" pitchFamily="34" charset="-122"/>
              </a:rPr>
              <a:t>preference</a:t>
            </a:r>
            <a:endParaRPr lang="zh-CN" altLang="en-US" sz="1600" b="1" dirty="0">
              <a:solidFill>
                <a:schemeClr val="bg2">
                  <a:lumMod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1233910" y="4802699"/>
            <a:ext cx="2923935" cy="1754326"/>
          </a:xfrm>
          <a:prstGeom prst="rect">
            <a:avLst/>
          </a:prstGeom>
          <a:noFill/>
        </p:spPr>
        <p:txBody>
          <a:bodyPr wrap="square" rtlCol="0">
            <a:spAutoFit/>
          </a:bodyPr>
          <a:lstStyle/>
          <a:p>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具有零</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-shot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多模式标记功能</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可以同时处理文本和图像信息，并能够在未经过任何训练的情况下为图像进行标记</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b="1" dirty="0"/>
          </a:p>
        </p:txBody>
      </p:sp>
      <p:sp>
        <p:nvSpPr>
          <p:cNvPr id="6" name="文本框 5"/>
          <p:cNvSpPr txBox="1"/>
          <p:nvPr/>
        </p:nvSpPr>
        <p:spPr>
          <a:xfrm>
            <a:off x="5395784" y="331317"/>
            <a:ext cx="2125667" cy="523220"/>
          </a:xfrm>
          <a:prstGeom prst="rect">
            <a:avLst/>
          </a:prstGeom>
          <a:noFill/>
        </p:spPr>
        <p:txBody>
          <a:bodyPr wrap="square" rtlCol="0">
            <a:spAutoFit/>
          </a:bodyPr>
          <a:lstStyle/>
          <a:p>
            <a:r>
              <a:rPr lang="en-US" altLang="zh-CN" sz="2800" b="1" dirty="0" err="1">
                <a:latin typeface="+mj-ea"/>
                <a:ea typeface="+mj-ea"/>
              </a:rPr>
              <a:t>TagGPT</a:t>
            </a:r>
            <a:endParaRPr lang="zh-CN" altLang="en-US" sz="28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55969" y="307955"/>
            <a:ext cx="284309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HOW:</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打标工具</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nvSpPr>
        <p:spPr>
          <a:xfrm>
            <a:off x="3739265" y="731793"/>
            <a:ext cx="2356735" cy="954107"/>
          </a:xfrm>
          <a:prstGeom prst="rect">
            <a:avLst/>
          </a:prstGeom>
        </p:spPr>
        <p:txBody>
          <a:bodyPr wrap="none">
            <a:spAutoFit/>
          </a:bodyPr>
          <a:lstStyle/>
          <a:p>
            <a:r>
              <a:rPr lang="en-US" altLang="zh-CN" sz="2800" b="1" dirty="0">
                <a:solidFill>
                  <a:schemeClr val="bg2">
                    <a:lumMod val="25000"/>
                  </a:schemeClr>
                </a:solidFill>
                <a:latin typeface="微软雅黑" panose="020B0503020204020204" pitchFamily="34" charset="-122"/>
                <a:ea typeface="微软雅黑" panose="020B0503020204020204" pitchFamily="34" charset="-122"/>
              </a:rPr>
              <a:t>Llama index</a:t>
            </a:r>
            <a:endParaRPr lang="zh-CN" altLang="zh-CN" sz="2800" b="1" dirty="0">
              <a:solidFill>
                <a:schemeClr val="bg2">
                  <a:lumMod val="25000"/>
                </a:schemeClr>
              </a:solidFill>
              <a:latin typeface="微软雅黑" panose="020B0503020204020204" pitchFamily="34" charset="-122"/>
              <a:ea typeface="微软雅黑" panose="020B0503020204020204" pitchFamily="34" charset="-122"/>
            </a:endParaRPr>
          </a:p>
          <a:p>
            <a:endParaRPr lang="en-US" altLang="zh-CN" sz="28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p:cNvSpPr>
            <a:spLocks noGrp="1"/>
          </p:cNvSpPr>
          <p:nvPr>
            <p:ph type="sldNum" sz="quarter" idx="12"/>
          </p:nvPr>
        </p:nvSpPr>
        <p:spPr/>
        <p:txBody>
          <a:bodyPr/>
          <a:lstStyle/>
          <a:p>
            <a:fld id="{9CA54AC7-8B74-4520-B1EE-E45E3D31081A}" type="slidenum">
              <a:rPr lang="zh-CN" altLang="en-US" smtClean="0"/>
            </a:fld>
            <a:endParaRPr lang="zh-CN" altLang="en-US"/>
          </a:p>
        </p:txBody>
      </p:sp>
      <p:pic>
        <p:nvPicPr>
          <p:cNvPr id="3" name="图片 2" descr="preview"/>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82797" y="1354893"/>
            <a:ext cx="6225646" cy="3016133"/>
          </a:xfrm>
          <a:prstGeom prst="rect">
            <a:avLst/>
          </a:prstGeom>
          <a:noFill/>
          <a:ln>
            <a:noFill/>
          </a:ln>
        </p:spPr>
      </p:pic>
      <p:sp>
        <p:nvSpPr>
          <p:cNvPr id="4" name="文本框 3"/>
          <p:cNvSpPr txBox="1"/>
          <p:nvPr/>
        </p:nvSpPr>
        <p:spPr>
          <a:xfrm>
            <a:off x="1170487" y="1559600"/>
            <a:ext cx="2843092" cy="1938992"/>
          </a:xfrm>
          <a:prstGeom prst="rect">
            <a:avLst/>
          </a:prstGeom>
          <a:noFill/>
        </p:spPr>
        <p:txBody>
          <a:bodyPr wrap="square" rtlCol="0">
            <a:spAutoFit/>
          </a:bodyPr>
          <a:lstStyle/>
          <a:p>
            <a:pPr lvl="0" algn="just">
              <a:tabLst>
                <a:tab pos="457200" algn="l"/>
              </a:tabLst>
            </a:pP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主要组成部分：</a:t>
            </a: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tabLst>
                <a:tab pos="457200" algn="l"/>
              </a:tabLst>
            </a:pP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数据连接。</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索引构建。</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查询接口。</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p:cNvSpPr txBox="1"/>
          <p:nvPr/>
        </p:nvSpPr>
        <p:spPr>
          <a:xfrm>
            <a:off x="983557" y="3997795"/>
            <a:ext cx="5617028" cy="2030095"/>
          </a:xfrm>
          <a:prstGeom prst="rect">
            <a:avLst/>
          </a:prstGeom>
          <a:noFill/>
        </p:spPr>
        <p:txBody>
          <a:bodyPr wrap="square" rtlCol="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而我们要做的简单来说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indent="0" algn="just">
              <a:buFont typeface="+mj-lt"/>
              <a:buNone/>
            </a:pPr>
            <a:r>
              <a:rPr altLang="zh-CN" sz="1800" kern="100" dirty="0">
                <a:effectLst/>
                <a:latin typeface="等线" panose="02010600030101010101" pitchFamily="2" charset="-122"/>
                <a:ea typeface="等线" panose="02010600030101010101" pitchFamily="2" charset="-122"/>
                <a:cs typeface="Times New Roman" panose="02020603050405020304" pitchFamily="18" charset="0"/>
              </a:rPr>
              <a:t>1.将文件传入Llama index</a:t>
            </a:r>
            <a:endParaRPr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indent="0" algn="just">
              <a:buFont typeface="+mj-lt"/>
              <a:buNone/>
            </a:pPr>
            <a:r>
              <a:rPr altLang="zh-CN" sz="1800" kern="100" dirty="0">
                <a:effectLst/>
                <a:latin typeface="等线" panose="02010600030101010101" pitchFamily="2" charset="-122"/>
                <a:ea typeface="等线" panose="02010600030101010101" pitchFamily="2" charset="-122"/>
                <a:cs typeface="Times New Roman" panose="02020603050405020304" pitchFamily="18" charset="0"/>
              </a:rPr>
              <a:t>2.由llama index解析文件为Node</a:t>
            </a:r>
            <a:endParaRPr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indent="0" algn="just">
              <a:buFont typeface="+mj-lt"/>
              <a:buNone/>
            </a:pPr>
            <a:r>
              <a:rPr altLang="zh-CN" sz="1800" kern="100" dirty="0">
                <a:effectLst/>
                <a:latin typeface="等线" panose="02010600030101010101" pitchFamily="2" charset="-122"/>
                <a:ea typeface="等线" panose="02010600030101010101" pitchFamily="2" charset="-122"/>
                <a:cs typeface="Times New Roman" panose="02020603050405020304" pitchFamily="18" charset="0"/>
              </a:rPr>
              <a:t>3.再从Node构建index，再存储文件至图数据库中。</a:t>
            </a:r>
            <a:endParaRPr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indent="0" algn="just">
              <a:buFont typeface="+mj-lt"/>
              <a:buNone/>
            </a:pPr>
            <a:r>
              <a:rPr lang="en-US" sz="1800" kern="100" dirty="0">
                <a:effectLst/>
                <a:latin typeface="等线" panose="02010600030101010101" pitchFamily="2" charset="-122"/>
                <a:ea typeface="等线" panose="02010600030101010101" pitchFamily="2" charset="-122"/>
                <a:cs typeface="Times New Roman" panose="02020603050405020304" pitchFamily="18" charset="0"/>
              </a:rPr>
              <a:t>4.</a:t>
            </a:r>
            <a:r>
              <a:rPr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使用自然语言存储文件。比如调取某个文件，或与xxx相关的文件，用langchain、anythingLLM等现成的工具如何与分布式文件系统更好地来交互</a:t>
            </a:r>
            <a:endParaRPr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sp>
        <p:nvSpPr>
          <p:cNvPr id="3" name="文本框 2"/>
          <p:cNvSpPr txBox="1"/>
          <p:nvPr/>
        </p:nvSpPr>
        <p:spPr>
          <a:xfrm>
            <a:off x="1740535" y="1791335"/>
            <a:ext cx="8473440" cy="1014730"/>
          </a:xfrm>
          <a:prstGeom prst="rect">
            <a:avLst/>
          </a:prstGeom>
          <a:noFill/>
        </p:spPr>
        <p:txBody>
          <a:bodyPr wrap="square" rtlCol="0">
            <a:spAutoFit/>
          </a:bodyPr>
          <a:p>
            <a:r>
              <a:rPr lang="en-US" altLang="zh-CN" sz="6000">
                <a:ln/>
                <a:solidFill>
                  <a:schemeClr val="accent1"/>
                </a:solidFill>
                <a:effectLst>
                  <a:outerShdw blurRad="38100" dist="25400" dir="5400000" algn="ctr" rotWithShape="0">
                    <a:srgbClr val="6E747A">
                      <a:alpha val="43000"/>
                    </a:srgbClr>
                  </a:outerShdw>
                </a:effectLst>
              </a:rPr>
              <a:t>questions and discussions</a:t>
            </a:r>
            <a:endParaRPr lang="en-US" altLang="zh-CN" sz="6000">
              <a:ln/>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913062" y="1656938"/>
            <a:ext cx="6365875" cy="993775"/>
          </a:xfrm>
        </p:spPr>
        <p:txBody>
          <a:bodyPr>
            <a:normAutofit/>
          </a:bodyPr>
          <a:lstStyle/>
          <a:p>
            <a:pPr algn="l"/>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日期占位符 4"/>
          <p:cNvSpPr txBox="1"/>
          <p:nvPr/>
        </p:nvSpPr>
        <p:spPr>
          <a:xfrm>
            <a:off x="4337222" y="3390768"/>
            <a:ext cx="3100921"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spc="600" dirty="0">
                <a:latin typeface="微软雅黑" panose="020B0503020204020204" pitchFamily="34" charset="-122"/>
                <a:ea typeface="微软雅黑" panose="020B0503020204020204" pitchFamily="34" charset="-122"/>
                <a:sym typeface="微软雅黑" panose="020B0503020204020204" pitchFamily="34" charset="-122"/>
              </a:rPr>
              <a:t>汇报人</a:t>
            </a:r>
            <a:r>
              <a:rPr lang="en-US" altLang="zh-CN" sz="2800" spc="6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spc="600" dirty="0">
                <a:latin typeface="微软雅黑" panose="020B0503020204020204" pitchFamily="34" charset="-122"/>
                <a:ea typeface="微软雅黑" panose="020B0503020204020204" pitchFamily="34" charset="-122"/>
                <a:sym typeface="微软雅黑" panose="020B0503020204020204" pitchFamily="34" charset="-122"/>
              </a:rPr>
              <a:t>马耀华</a:t>
            </a:r>
            <a:endParaRPr lang="zh-CN" altLang="en-US" sz="2800" spc="6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 name="直接连接符 6"/>
          <p:cNvCxnSpPr/>
          <p:nvPr/>
        </p:nvCxnSpPr>
        <p:spPr>
          <a:xfrm>
            <a:off x="2967945" y="2579556"/>
            <a:ext cx="5229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2380340" y="1975615"/>
            <a:ext cx="317908" cy="2739507"/>
            <a:chOff x="2485793" y="2025877"/>
            <a:chExt cx="339226" cy="2287874"/>
          </a:xfrm>
        </p:grpSpPr>
        <p:sp>
          <p:nvSpPr>
            <p:cNvPr id="10" name="矩形 9"/>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p:cNvGrpSpPr/>
          <p:nvPr/>
        </p:nvGrpSpPr>
        <p:grpSpPr>
          <a:xfrm flipH="1">
            <a:off x="9446150" y="1975615"/>
            <a:ext cx="365510" cy="2733190"/>
            <a:chOff x="2485793" y="2025877"/>
            <a:chExt cx="339226" cy="2287874"/>
          </a:xfrm>
        </p:grpSpPr>
        <p:sp>
          <p:nvSpPr>
            <p:cNvPr id="14" name="矩形 13"/>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日期占位符 3"/>
          <p:cNvSpPr>
            <a:spLocks noGrp="1"/>
          </p:cNvSpPr>
          <p:nvPr>
            <p:ph type="dt" sz="half" idx="10"/>
          </p:nvPr>
        </p:nvSpPr>
        <p:spPr>
          <a:xfrm>
            <a:off x="4516082" y="4450161"/>
            <a:ext cx="2743200" cy="365125"/>
          </a:xfrm>
        </p:spPr>
        <p:txBody>
          <a:bodyPr/>
          <a:lstStyle/>
          <a:p>
            <a:fld id="{FE50A50F-BFEC-4097-AA6B-D2F73726B853}" type="datetime1">
              <a:rPr lang="zh-CN" altLang="en-US" sz="1600"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3470" r="11480"/>
          <a:stretch>
            <a:fillRect/>
          </a:stretch>
        </p:blipFill>
        <p:spPr>
          <a:xfrm>
            <a:off x="1" y="0"/>
            <a:ext cx="3884742" cy="6850063"/>
          </a:xfrm>
          <a:prstGeom prst="rect">
            <a:avLst/>
          </a:prstGeom>
        </p:spPr>
      </p:pic>
      <p:sp>
        <p:nvSpPr>
          <p:cNvPr id="2" name="灯片编号占位符 1"/>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p:cNvSpPr/>
          <p:nvPr/>
        </p:nvSpPr>
        <p:spPr>
          <a:xfrm>
            <a:off x="-1" y="2862943"/>
            <a:ext cx="3884742" cy="4024116"/>
          </a:xfrm>
          <a:prstGeom prst="rect">
            <a:avLst/>
          </a:prstGeom>
          <a:gradFill flip="none" rotWithShape="1">
            <a:gsLst>
              <a:gs pos="100000">
                <a:schemeClr val="tx1">
                  <a:lumMod val="95000"/>
                  <a:lumOff val="5000"/>
                  <a:alpha val="62000"/>
                </a:schemeClr>
              </a:gs>
              <a:gs pos="12000">
                <a:schemeClr val="tx1">
                  <a:lumMod val="95000"/>
                  <a:lumOff val="5000"/>
                  <a:alpha val="0"/>
                </a:schemeClr>
              </a:gs>
            </a:gsLst>
            <a:lin ang="54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1666006" y="397078"/>
            <a:ext cx="339226" cy="2282598"/>
            <a:chOff x="2485793" y="2025877"/>
            <a:chExt cx="339226" cy="2282598"/>
          </a:xfrm>
          <a:solidFill>
            <a:schemeClr val="bg1"/>
          </a:solidFill>
        </p:grpSpPr>
        <p:sp>
          <p:nvSpPr>
            <p:cNvPr id="11" name="矩形 10"/>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组合 15"/>
          <p:cNvGrpSpPr/>
          <p:nvPr/>
        </p:nvGrpSpPr>
        <p:grpSpPr>
          <a:xfrm flipH="1">
            <a:off x="3988919" y="397078"/>
            <a:ext cx="339226" cy="2282598"/>
            <a:chOff x="2485793" y="2025877"/>
            <a:chExt cx="339226" cy="2282598"/>
          </a:xfrm>
          <a:solidFill>
            <a:schemeClr val="bg2">
              <a:lumMod val="25000"/>
            </a:schemeClr>
          </a:solidFill>
        </p:grpSpPr>
        <p:sp>
          <p:nvSpPr>
            <p:cNvPr id="18" name="矩形 17"/>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 name="标题 1"/>
          <p:cNvSpPr txBox="1"/>
          <p:nvPr/>
        </p:nvSpPr>
        <p:spPr>
          <a:xfrm>
            <a:off x="2318356" y="1172510"/>
            <a:ext cx="1751347" cy="1363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300" dirty="0">
                <a:latin typeface="微软雅黑" panose="020B0503020204020204" pitchFamily="34" charset="-122"/>
                <a:ea typeface="微软雅黑" panose="020B0503020204020204" pitchFamily="34" charset="-122"/>
                <a:sym typeface="微软雅黑" panose="020B0503020204020204" pitchFamily="34" charset="-122"/>
              </a:rPr>
              <a:t>目录</a:t>
            </a:r>
            <a:endParaRPr lang="zh-CN" altLang="en-US" sz="4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ircle-doodle_67622"/>
          <p:cNvSpPr/>
          <p:nvPr/>
        </p:nvSpPr>
        <p:spPr>
          <a:xfrm>
            <a:off x="6213318" y="1749468"/>
            <a:ext cx="151257" cy="503508"/>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circle-doodle_67622"/>
          <p:cNvSpPr/>
          <p:nvPr/>
        </p:nvSpPr>
        <p:spPr>
          <a:xfrm>
            <a:off x="6124415" y="2637070"/>
            <a:ext cx="329062" cy="503508"/>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circle-doodle_67622"/>
          <p:cNvSpPr/>
          <p:nvPr/>
        </p:nvSpPr>
        <p:spPr>
          <a:xfrm>
            <a:off x="6140189" y="3524672"/>
            <a:ext cx="297515" cy="503508"/>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p:cNvSpPr txBox="1"/>
          <p:nvPr/>
        </p:nvSpPr>
        <p:spPr>
          <a:xfrm>
            <a:off x="6785533" y="1727528"/>
            <a:ext cx="3740461" cy="523220"/>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INTRODUCE</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文本框 30"/>
          <p:cNvSpPr txBox="1"/>
          <p:nvPr/>
        </p:nvSpPr>
        <p:spPr>
          <a:xfrm>
            <a:off x="6785532" y="2628800"/>
            <a:ext cx="3740461" cy="523220"/>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31"/>
          <p:cNvSpPr txBox="1"/>
          <p:nvPr/>
        </p:nvSpPr>
        <p:spPr>
          <a:xfrm>
            <a:off x="6785531" y="3526900"/>
            <a:ext cx="3740461" cy="523220"/>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WHY</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circle-doodle_67622"/>
          <p:cNvSpPr/>
          <p:nvPr/>
        </p:nvSpPr>
        <p:spPr>
          <a:xfrm>
            <a:off x="6122653" y="4425000"/>
            <a:ext cx="301039" cy="503508"/>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文本框 36"/>
          <p:cNvSpPr txBox="1"/>
          <p:nvPr/>
        </p:nvSpPr>
        <p:spPr>
          <a:xfrm>
            <a:off x="6769757" y="4427228"/>
            <a:ext cx="3740461" cy="523220"/>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HOW</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10292" t="24187" r="4806" b="19203"/>
          <a:stretch>
            <a:fillRect/>
          </a:stretch>
        </p:blipFill>
        <p:spPr>
          <a:xfrm>
            <a:off x="1255916" y="2078592"/>
            <a:ext cx="2915430" cy="2915430"/>
          </a:xfrm>
          <a:prstGeom prst="ellipse">
            <a:avLst/>
          </a:prstGeom>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371071" y="474685"/>
            <a:ext cx="3740461" cy="1077218"/>
          </a:xfrm>
          <a:prstGeom prst="rect">
            <a:avLst/>
          </a:prstGeom>
          <a:noFill/>
        </p:spPr>
        <p:txBody>
          <a:bodyPr wrap="square" rtlCol="0">
            <a:spAutoFit/>
          </a:bodyPr>
          <a:lstStyle/>
          <a:p>
            <a:r>
              <a:rPr lang="zh-CN" altLang="zh-CN" sz="3200" b="1" spc="300" dirty="0">
                <a:latin typeface="微软雅黑" panose="020B0503020204020204" pitchFamily="34" charset="-122"/>
                <a:ea typeface="微软雅黑" panose="020B0503020204020204" pitchFamily="34" charset="-122"/>
              </a:rPr>
              <a:t>项目概述</a:t>
            </a:r>
            <a:endParaRPr lang="zh-CN" altLang="zh-CN" sz="3200" b="1" spc="300" dirty="0">
              <a:latin typeface="微软雅黑" panose="020B0503020204020204" pitchFamily="34" charset="-122"/>
              <a:ea typeface="微软雅黑" panose="020B0503020204020204" pitchFamily="34" charset="-122"/>
            </a:endParaRPr>
          </a:p>
          <a:p>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p:cNvSpPr txBox="1"/>
          <p:nvPr/>
        </p:nvSpPr>
        <p:spPr>
          <a:xfrm>
            <a:off x="5312595" y="1397751"/>
            <a:ext cx="5170537" cy="1754326"/>
          </a:xfrm>
          <a:prstGeom prst="rect">
            <a:avLst/>
          </a:prstGeom>
          <a:noFill/>
        </p:spPr>
        <p:txBody>
          <a:bodyPr wrap="square" rtlCol="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本项目基于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2023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My-Glow</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小组项目进行优化，主要应用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将项目的中央服务器变成分布式，并进行反向代理。除此之外，尝试对文件的打标技术用大模型进行优化，从而简化打标模型，实现多模态。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4" name="circle-doodle_67622"/>
          <p:cNvSpPr/>
          <p:nvPr/>
        </p:nvSpPr>
        <p:spPr>
          <a:xfrm>
            <a:off x="3490137" y="1466512"/>
            <a:ext cx="681209" cy="2267626"/>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8184409" y="3100411"/>
            <a:ext cx="2603634" cy="2457576"/>
          </a:xfrm>
          <a:prstGeom prst="rect">
            <a:avLst/>
          </a:prstGeom>
        </p:spPr>
      </p:pic>
      <p:sp>
        <p:nvSpPr>
          <p:cNvPr id="7" name="文本框 6"/>
          <p:cNvSpPr txBox="1"/>
          <p:nvPr/>
        </p:nvSpPr>
        <p:spPr>
          <a:xfrm>
            <a:off x="5290787" y="3330845"/>
            <a:ext cx="2915430" cy="2215991"/>
          </a:xfrm>
          <a:prstGeom prst="rect">
            <a:avLst/>
          </a:prstGeom>
          <a:noFill/>
        </p:spPr>
        <p:txBody>
          <a:bodyPr wrap="square" rtlCol="0">
            <a:spAutoFit/>
          </a:bodyPr>
          <a:lstStyle/>
          <a:p>
            <a:r>
              <a:rPr lang="zh-CN" altLang="en-US" sz="2400" dirty="0"/>
              <a:t>小组成员</a:t>
            </a:r>
            <a:endParaRPr lang="en-US" altLang="zh-CN" sz="2400" dirty="0"/>
          </a:p>
          <a:p>
            <a:endParaRPr lang="en-US" altLang="zh-CN" sz="2400" dirty="0"/>
          </a:p>
          <a:p>
            <a:r>
              <a:rPr lang="zh-CN" altLang="en-US" dirty="0"/>
              <a:t>组长：</a:t>
            </a:r>
            <a:r>
              <a:rPr lang="en-US" altLang="zh-CN" dirty="0"/>
              <a:t> </a:t>
            </a:r>
            <a:r>
              <a:rPr lang="zh-CN" altLang="en-US" dirty="0"/>
              <a:t>马耀华</a:t>
            </a:r>
            <a:endParaRPr lang="en-US" altLang="zh-CN" dirty="0"/>
          </a:p>
          <a:p>
            <a:endParaRPr lang="zh-CN" altLang="en-US" dirty="0"/>
          </a:p>
          <a:p>
            <a:r>
              <a:rPr lang="zh-CN" altLang="en-US" dirty="0"/>
              <a:t>组员：范明瑞、马筱雅、刘畅、吕思源</a:t>
            </a:r>
            <a:endParaRPr lang="zh-CN" altLang="en-US" dirty="0"/>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10292" t="24187" r="4806" b="19203"/>
          <a:stretch>
            <a:fillRect/>
          </a:stretch>
        </p:blipFill>
        <p:spPr>
          <a:xfrm>
            <a:off x="1255916" y="2078592"/>
            <a:ext cx="2915430" cy="2915430"/>
          </a:xfrm>
          <a:prstGeom prst="ellipse">
            <a:avLst/>
          </a:prstGeom>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589614" y="1409591"/>
            <a:ext cx="3740461" cy="584775"/>
          </a:xfrm>
          <a:prstGeom prst="rect">
            <a:avLst/>
          </a:prstGeom>
          <a:noFill/>
        </p:spPr>
        <p:txBody>
          <a:bodyPr wrap="square" rtlCol="0">
            <a:spAutoFit/>
          </a:bodyPr>
          <a:lstStyle/>
          <a:p>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circle-doodle_67622"/>
          <p:cNvSpPr/>
          <p:nvPr/>
        </p:nvSpPr>
        <p:spPr>
          <a:xfrm>
            <a:off x="3089750" y="1466512"/>
            <a:ext cx="1481982" cy="2267626"/>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p:cNvSpPr txBox="1"/>
          <p:nvPr/>
        </p:nvSpPr>
        <p:spPr>
          <a:xfrm>
            <a:off x="5600083" y="2262902"/>
            <a:ext cx="4719574" cy="3108543"/>
          </a:xfrm>
          <a:prstGeom prst="rect">
            <a:avLst/>
          </a:prstGeom>
          <a:noFill/>
        </p:spPr>
        <p:txBody>
          <a:bodyPr wrap="square" rtlCol="0">
            <a:spAutoFit/>
          </a:bodyPr>
          <a:lstStyle/>
          <a:p>
            <a:r>
              <a:rPr lang="zh-CN" altLang="en-US" sz="2800" b="1" dirty="0">
                <a:latin typeface="等线" panose="02010600030101010101" pitchFamily="2" charset="-122"/>
                <a:ea typeface="等线" panose="02010600030101010101" pitchFamily="2" charset="-122"/>
              </a:rPr>
              <a:t>项目实现中要处理的问题和应用的技术：</a:t>
            </a:r>
            <a:endParaRPr lang="en-US" altLang="zh-CN" sz="2800" b="1" dirty="0">
              <a:latin typeface="等线" panose="02010600030101010101" pitchFamily="2" charset="-122"/>
              <a:ea typeface="等线" panose="02010600030101010101" pitchFamily="2" charset="-122"/>
            </a:endParaRPr>
          </a:p>
          <a:p>
            <a:endParaRPr lang="en-US" altLang="zh-CN" sz="2800" b="1" dirty="0">
              <a:latin typeface="等线" panose="02010600030101010101" pitchFamily="2" charset="-122"/>
              <a:ea typeface="等线" panose="02010600030101010101" pitchFamily="2" charset="-122"/>
            </a:endParaRPr>
          </a:p>
          <a:p>
            <a:r>
              <a:rPr lang="en-US" altLang="zh-CN" sz="2800" b="1" dirty="0">
                <a:latin typeface="等线" panose="02010600030101010101" pitchFamily="2" charset="-122"/>
                <a:ea typeface="等线" panose="02010600030101010101" pitchFamily="2" charset="-122"/>
              </a:rPr>
              <a:t>1</a:t>
            </a:r>
            <a:r>
              <a:rPr lang="zh-CN" altLang="en-US" sz="2800" b="1" dirty="0">
                <a:latin typeface="等线" panose="02010600030101010101" pitchFamily="2" charset="-122"/>
                <a:ea typeface="等线" panose="02010600030101010101" pitchFamily="2" charset="-122"/>
              </a:rPr>
              <a:t>、图数据库</a:t>
            </a:r>
            <a:endParaRPr lang="en-US" altLang="zh-CN" sz="2800" b="1" dirty="0">
              <a:latin typeface="等线" panose="02010600030101010101" pitchFamily="2" charset="-122"/>
              <a:ea typeface="等线" panose="02010600030101010101" pitchFamily="2" charset="-122"/>
            </a:endParaRPr>
          </a:p>
          <a:p>
            <a:r>
              <a:rPr lang="en-US" altLang="zh-CN" sz="2800" b="1" dirty="0">
                <a:latin typeface="等线" panose="02010600030101010101" pitchFamily="2" charset="-122"/>
                <a:ea typeface="等线" panose="02010600030101010101" pitchFamily="2" charset="-122"/>
              </a:rPr>
              <a:t>2</a:t>
            </a:r>
            <a:r>
              <a:rPr lang="zh-CN" altLang="en-US" sz="2800" b="1" dirty="0">
                <a:latin typeface="等线" panose="02010600030101010101" pitchFamily="2" charset="-122"/>
                <a:ea typeface="等线" panose="02010600030101010101" pitchFamily="2" charset="-122"/>
              </a:rPr>
              <a:t>、图文件系统</a:t>
            </a:r>
            <a:endParaRPr lang="en-US" altLang="zh-CN" sz="2800" b="1" dirty="0">
              <a:latin typeface="等线" panose="02010600030101010101" pitchFamily="2" charset="-122"/>
              <a:ea typeface="等线" panose="02010600030101010101" pitchFamily="2" charset="-122"/>
            </a:endParaRPr>
          </a:p>
          <a:p>
            <a:r>
              <a:rPr lang="en-US" altLang="zh-CN" sz="2800" b="1" dirty="0">
                <a:latin typeface="等线" panose="02010600030101010101" pitchFamily="2" charset="-122"/>
                <a:ea typeface="等线" panose="02010600030101010101" pitchFamily="2" charset="-122"/>
              </a:rPr>
              <a:t>3</a:t>
            </a:r>
            <a:r>
              <a:rPr lang="zh-CN" altLang="en-US" sz="2800" b="1" dirty="0">
                <a:latin typeface="等线" panose="02010600030101010101" pitchFamily="2" charset="-122"/>
                <a:ea typeface="等线" panose="02010600030101010101" pitchFamily="2" charset="-122"/>
              </a:rPr>
              <a:t>、分布式处理 </a:t>
            </a:r>
            <a:r>
              <a:rPr lang="en-US" altLang="zh-CN" sz="2800" b="1" dirty="0">
                <a:latin typeface="等线" panose="02010600030101010101" pitchFamily="2" charset="-122"/>
                <a:ea typeface="等线" panose="02010600030101010101" pitchFamily="2" charset="-122"/>
              </a:rPr>
              <a:t>Main Server</a:t>
            </a:r>
            <a:endParaRPr lang="en-US" altLang="zh-CN" sz="2800" b="1" dirty="0">
              <a:latin typeface="等线" panose="02010600030101010101" pitchFamily="2" charset="-122"/>
              <a:ea typeface="等线" panose="02010600030101010101" pitchFamily="2" charset="-122"/>
            </a:endParaRPr>
          </a:p>
          <a:p>
            <a:r>
              <a:rPr lang="en-US" altLang="zh-CN" sz="2800" b="1" dirty="0">
                <a:latin typeface="等线" panose="02010600030101010101" pitchFamily="2" charset="-122"/>
                <a:ea typeface="等线" panose="02010600030101010101" pitchFamily="2" charset="-122"/>
              </a:rPr>
              <a:t>4</a:t>
            </a:r>
            <a:r>
              <a:rPr lang="zh-CN" altLang="en-US" sz="2800" b="1" dirty="0">
                <a:latin typeface="等线" panose="02010600030101010101" pitchFamily="2" charset="-122"/>
                <a:ea typeface="等线" panose="02010600030101010101" pitchFamily="2" charset="-122"/>
              </a:rPr>
              <a:t>、打标问题</a:t>
            </a:r>
            <a:endParaRPr lang="zh-CN" altLang="en-US" sz="2800" b="1" dirty="0">
              <a:latin typeface="等线" panose="02010600030101010101" pitchFamily="2" charset="-122"/>
              <a:ea typeface="等线" panose="02010600030101010101" pitchFamily="2"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属性图"/>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969" y="2353356"/>
            <a:ext cx="31623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6570290" y="2842067"/>
            <a:ext cx="5366026" cy="3619686"/>
          </a:xfrm>
          <a:prstGeom prst="rect">
            <a:avLst/>
          </a:prstGeom>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p:nvSpPr>
        <p:spPr>
          <a:xfrm>
            <a:off x="6307457" y="1125188"/>
            <a:ext cx="5128574" cy="1200329"/>
          </a:xfrm>
          <a:prstGeom prst="rect">
            <a:avLst/>
          </a:prstGeom>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图数据库是一种使用图结构进行语义查询的数据库。</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它使用节点、边和属性来表示和存储数据。它直接将存储中的数据项，与数据节点和节点间表示关系的边的集合相关联。</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矩形 15"/>
          <p:cNvSpPr/>
          <p:nvPr/>
        </p:nvSpPr>
        <p:spPr>
          <a:xfrm>
            <a:off x="755969" y="1125188"/>
            <a:ext cx="2236510" cy="707886"/>
          </a:xfrm>
          <a:prstGeom prst="rect">
            <a:avLst/>
          </a:prstGeom>
        </p:spPr>
        <p:txBody>
          <a:bodyPr wrap="none">
            <a:spAutoFit/>
          </a:bodyPr>
          <a:lstStyle/>
          <a:p>
            <a:r>
              <a:rPr lang="zh-CN" altLang="zh-CN" sz="4000" b="1" dirty="0">
                <a:solidFill>
                  <a:schemeClr val="bg2">
                    <a:lumMod val="25000"/>
                  </a:schemeClr>
                </a:solidFill>
                <a:latin typeface="微软雅黑" panose="020B0503020204020204" pitchFamily="34" charset="-122"/>
                <a:ea typeface="微软雅黑" panose="020B0503020204020204" pitchFamily="34" charset="-122"/>
              </a:rPr>
              <a:t>图数据库</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6"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678" y="769620"/>
            <a:ext cx="2908977" cy="154732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734441" y="3053950"/>
            <a:ext cx="2712463" cy="2585323"/>
          </a:xfrm>
          <a:prstGeom prst="rect">
            <a:avLst/>
          </a:prstGeom>
          <a:noFill/>
        </p:spPr>
        <p:txBody>
          <a:bodyPr wrap="square" rtlCol="0">
            <a:spAutoFit/>
          </a:bodyPr>
          <a:lstStyle/>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分布式图数据库在图数据库的基础上增加了分布式部署的功能。</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其</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兼顾了图文件系统方便用户快速搜索、模糊搜索、查找相关文件的特点，以及分布式文件系统的海量文件存储、云存储的特点。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43463" y="1967207"/>
            <a:ext cx="9112260" cy="4524315"/>
          </a:xfrm>
          <a:prstGeom prst="rect">
            <a:avLst/>
          </a:prstGeom>
          <a:noFill/>
          <a:ln>
            <a:noFill/>
          </a:ln>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p:nvSpPr>
        <p:spPr>
          <a:xfrm>
            <a:off x="3089216" y="384997"/>
            <a:ext cx="4697840" cy="1477328"/>
          </a:xfrm>
          <a:prstGeom prst="rect">
            <a:avLst/>
          </a:prstGeom>
        </p:spPr>
        <p:txBody>
          <a:bodyPr wrap="square">
            <a:spAutoFit/>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DisGraphFS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是一个分布式图文件系统，将图结构的思想应用到分布式文件系统上面</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在实现上，该文件系统采用</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 </a:t>
            </a:r>
            <a:r>
              <a:rPr lang="en-US" altLang="zh-CN" sz="1800" kern="100" dirty="0" err="1">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JuiceFS</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 </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用于分布式存储，</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Ray</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用于分布式计算。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矩形 15"/>
          <p:cNvSpPr/>
          <p:nvPr/>
        </p:nvSpPr>
        <p:spPr>
          <a:xfrm>
            <a:off x="1048148" y="2637329"/>
            <a:ext cx="697627" cy="3170099"/>
          </a:xfrm>
          <a:prstGeom prst="rect">
            <a:avLst/>
          </a:prstGeom>
        </p:spPr>
        <p:txBody>
          <a:bodyPr wrap="none">
            <a:spAutoFit/>
          </a:bodyPr>
          <a:lstStyle/>
          <a:p>
            <a:r>
              <a:rPr lang="zh-CN" altLang="zh-CN" sz="4000" b="1" dirty="0">
                <a:solidFill>
                  <a:schemeClr val="bg2">
                    <a:lumMod val="25000"/>
                  </a:schemeClr>
                </a:solidFill>
                <a:latin typeface="微软雅黑" panose="020B0503020204020204" pitchFamily="34" charset="-122"/>
                <a:ea typeface="微软雅黑" panose="020B0503020204020204" pitchFamily="34" charset="-122"/>
              </a:rPr>
              <a:t>图</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文</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件</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系</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统</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p:nvSpPr>
        <p:spPr>
          <a:xfrm>
            <a:off x="7324901" y="4781390"/>
            <a:ext cx="3863672" cy="1200329"/>
          </a:xfrm>
          <a:prstGeom prst="rect">
            <a:avLst/>
          </a:prstGeom>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利用反向代理实现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ain Server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的分布式</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反向代理技术用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ginx</a:t>
            </a:r>
            <a:r>
              <a:rPr lang="zh-CN" altLang="en-US" kern="100" dirty="0">
                <a:latin typeface="等线" panose="02010600030101010101" pitchFamily="2" charset="-122"/>
                <a:ea typeface="等线" panose="02010600030101010101" pitchFamily="2" charset="-122"/>
                <a:cs typeface="Times New Roman" panose="02020603050405020304" pitchFamily="18" charset="0"/>
              </a:rPr>
              <a:t>实现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矩形 15"/>
          <p:cNvSpPr/>
          <p:nvPr/>
        </p:nvSpPr>
        <p:spPr>
          <a:xfrm>
            <a:off x="3239833" y="307955"/>
            <a:ext cx="6016904" cy="1323439"/>
          </a:xfrm>
          <a:prstGeom prst="rect">
            <a:avLst/>
          </a:prstGeom>
        </p:spPr>
        <p:txBody>
          <a:bodyPr wrap="none">
            <a:spAutoFit/>
          </a:bodyPr>
          <a:lstStyle/>
          <a:p>
            <a:r>
              <a:rPr lang="zh-CN" altLang="zh-CN" sz="4000" b="1" dirty="0">
                <a:solidFill>
                  <a:schemeClr val="bg2">
                    <a:lumMod val="25000"/>
                  </a:schemeClr>
                </a:solidFill>
                <a:latin typeface="微软雅黑" panose="020B0503020204020204" pitchFamily="34" charset="-122"/>
                <a:ea typeface="微软雅黑" panose="020B0503020204020204" pitchFamily="34" charset="-122"/>
              </a:rPr>
              <a:t>分布式处理</a:t>
            </a:r>
            <a:r>
              <a:rPr lang="en-US" altLang="zh-CN" sz="4000" b="1" dirty="0">
                <a:solidFill>
                  <a:schemeClr val="bg2">
                    <a:lumMod val="25000"/>
                  </a:schemeClr>
                </a:solidFill>
                <a:latin typeface="微软雅黑" panose="020B0503020204020204" pitchFamily="34" charset="-122"/>
                <a:ea typeface="微软雅黑" panose="020B0503020204020204" pitchFamily="34" charset="-122"/>
              </a:rPr>
              <a:t> Main Server</a:t>
            </a:r>
            <a:endParaRPr lang="zh-CN" altLang="zh-CN" sz="4000" b="1" dirty="0">
              <a:solidFill>
                <a:schemeClr val="bg2">
                  <a:lumMod val="25000"/>
                </a:schemeClr>
              </a:solidFill>
              <a:latin typeface="微软雅黑" panose="020B0503020204020204" pitchFamily="34" charset="-122"/>
              <a:ea typeface="微软雅黑" panose="020B0503020204020204" pitchFamily="34" charset="-122"/>
            </a:endParaRPr>
          </a:p>
          <a:p>
            <a:endPar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55969" y="2622229"/>
            <a:ext cx="5623045" cy="3168971"/>
          </a:xfrm>
          <a:prstGeom prst="rect">
            <a:avLst/>
          </a:prstGeom>
          <a:noFill/>
          <a:ln>
            <a:noFill/>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84481" y="1631394"/>
            <a:ext cx="5485046" cy="2592089"/>
          </a:xfrm>
          <a:prstGeom prst="rect">
            <a:avLst/>
          </a:prstGeom>
          <a:noFill/>
          <a:ln>
            <a:noFill/>
          </a:ln>
        </p:spPr>
      </p:pic>
      <p:sp>
        <p:nvSpPr>
          <p:cNvPr id="5" name="文本框 4"/>
          <p:cNvSpPr txBox="1"/>
          <p:nvPr/>
        </p:nvSpPr>
        <p:spPr>
          <a:xfrm>
            <a:off x="1554736" y="1464191"/>
            <a:ext cx="4541264" cy="954107"/>
          </a:xfrm>
          <a:prstGeom prst="rect">
            <a:avLst/>
          </a:prstGeom>
          <a:noFill/>
        </p:spPr>
        <p:txBody>
          <a:bodyPr wrap="square" rtlCol="0">
            <a:spAutoFit/>
          </a:bodyPr>
          <a:lstStyle/>
          <a:p>
            <a:pPr algn="just"/>
            <a:r>
              <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rPr>
              <a:t>正向代理</a:t>
            </a:r>
            <a:r>
              <a:rPr lang="zh-CN" altLang="en-US" sz="2800" b="1" kern="100" dirty="0">
                <a:effectLst/>
                <a:latin typeface="等线" panose="02010600030101010101" pitchFamily="2" charset="-122"/>
                <a:ea typeface="等线" panose="02010600030101010101" pitchFamily="2" charset="-122"/>
                <a:cs typeface="Times New Roman" panose="02020603050405020304" pitchFamily="18" charset="0"/>
              </a:rPr>
              <a:t>与</a:t>
            </a:r>
            <a:r>
              <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rPr>
              <a:t>反向代理</a:t>
            </a:r>
            <a:endPar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8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p:nvSpPr>
        <p:spPr>
          <a:xfrm>
            <a:off x="2667756" y="307955"/>
            <a:ext cx="2236510" cy="707886"/>
          </a:xfrm>
          <a:prstGeom prst="rect">
            <a:avLst/>
          </a:prstGeom>
        </p:spPr>
        <p:txBody>
          <a:bodyPr wrap="none">
            <a:spAutoFit/>
          </a:bodyPr>
          <a:lstStyle/>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打标问题</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4107649" y="2206626"/>
            <a:ext cx="3530379" cy="400110"/>
          </a:xfrm>
          <a:prstGeom prst="rect">
            <a:avLst/>
          </a:prstGeom>
          <a:noFill/>
        </p:spPr>
        <p:txBody>
          <a:bodyPr wrap="square" rtlCol="0">
            <a:spAutoFit/>
          </a:bodyPr>
          <a:lstStyle/>
          <a:p>
            <a:r>
              <a:rPr lang="zh-CN" altLang="en-US" sz="2000" b="1" dirty="0">
                <a:latin typeface="+mj-ea"/>
                <a:ea typeface="+mj-ea"/>
              </a:rPr>
              <a:t>人工打标 </a:t>
            </a:r>
            <a:r>
              <a:rPr lang="en-US" altLang="zh-CN" sz="2000" b="1" dirty="0">
                <a:latin typeface="+mj-ea"/>
                <a:ea typeface="+mj-ea"/>
              </a:rPr>
              <a:t>OR </a:t>
            </a:r>
            <a:r>
              <a:rPr lang="zh-CN" altLang="en-US" sz="2000" b="1" dirty="0">
                <a:latin typeface="+mj-ea"/>
                <a:ea typeface="+mj-ea"/>
              </a:rPr>
              <a:t>大模型打标</a:t>
            </a:r>
            <a:endParaRPr lang="zh-CN" altLang="en-US" sz="2000" b="1" dirty="0">
              <a:latin typeface="+mj-ea"/>
              <a:ea typeface="+mj-ea"/>
            </a:endParaRPr>
          </a:p>
        </p:txBody>
      </p:sp>
      <p:sp>
        <p:nvSpPr>
          <p:cNvPr id="9" name="文本框 8"/>
          <p:cNvSpPr txBox="1"/>
          <p:nvPr/>
        </p:nvSpPr>
        <p:spPr>
          <a:xfrm>
            <a:off x="2254250" y="3296285"/>
            <a:ext cx="7912100" cy="3281045"/>
          </a:xfrm>
          <a:prstGeom prst="rect">
            <a:avLst/>
          </a:prstGeom>
          <a:noFill/>
        </p:spPr>
        <p:txBody>
          <a:bodyPr wrap="square" rtlCol="0">
            <a:noAutofit/>
          </a:bodyPr>
          <a:lstStyle/>
          <a:p>
            <a:r>
              <a:rPr altLang="zh-CN" sz="1800" kern="0">
                <a:solidFill>
                  <a:srgbClr val="000000"/>
                </a:solidFill>
                <a:effectLst/>
                <a:latin typeface="Consolas" panose="020B0609020204030204" pitchFamily="49" charset="0"/>
                <a:ea typeface="宋体" panose="02010600030101010101" pitchFamily="2" charset="-122"/>
                <a:cs typeface="宋体" panose="02010600030101010101" pitchFamily="2" charset="-122"/>
              </a:rPr>
              <a:t>在图文件系统中，标签若以人工标注，则对于大量文件数据，将是非常繁重的工作量，于是通常采用深度学习进行标签的提取。具体来说，打标就是从不同格式，如文字、图片、视频等文件中提取出其内容关键词，深度学习一般是基于多分类来实现这一过程的。</a:t>
            </a:r>
            <a:endParaRPr altLang="zh-CN" sz="1800" kern="0">
              <a:solidFill>
                <a:srgbClr val="000000"/>
              </a:solidFill>
              <a:effectLst/>
              <a:latin typeface="Consolas" panose="020B0609020204030204" pitchFamily="49" charset="0"/>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10292" t="24187" r="4806" b="19203"/>
          <a:stretch>
            <a:fillRect/>
          </a:stretch>
        </p:blipFill>
        <p:spPr>
          <a:xfrm>
            <a:off x="1255916" y="2078592"/>
            <a:ext cx="2915430" cy="2915430"/>
          </a:xfrm>
          <a:prstGeom prst="ellipse">
            <a:avLst/>
          </a:prstGeom>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585564" y="1574160"/>
            <a:ext cx="3740461" cy="584775"/>
          </a:xfrm>
          <a:prstGeom prst="rect">
            <a:avLst/>
          </a:prstGeom>
          <a:noFill/>
        </p:spPr>
        <p:txBody>
          <a:bodyPr wrap="square" rtlCol="0">
            <a:spAutoFit/>
          </a:bodyPr>
          <a:lstStyle/>
          <a:p>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WHY</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circle-doodle_67622"/>
          <p:cNvSpPr/>
          <p:nvPr/>
        </p:nvSpPr>
        <p:spPr>
          <a:xfrm>
            <a:off x="3160787" y="1466512"/>
            <a:ext cx="1339907" cy="2267626"/>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p:cNvSpPr txBox="1"/>
          <p:nvPr/>
        </p:nvSpPr>
        <p:spPr>
          <a:xfrm>
            <a:off x="5397624" y="2949308"/>
            <a:ext cx="4587368" cy="2308324"/>
          </a:xfrm>
          <a:prstGeom prst="rect">
            <a:avLst/>
          </a:prstGeom>
          <a:noFill/>
        </p:spPr>
        <p:txBody>
          <a:bodyPr wrap="square" rtlCol="0">
            <a:spAutoFit/>
          </a:bodyPr>
          <a:lstStyle/>
          <a:p>
            <a:r>
              <a:rPr lang="zh-CN" altLang="en-US" sz="2400" b="1" dirty="0"/>
              <a:t>往年项目中可以进行优化的方向：</a:t>
            </a:r>
            <a:endParaRPr lang="en-US" altLang="zh-CN" sz="2400" b="1" dirty="0"/>
          </a:p>
          <a:p>
            <a:endParaRPr lang="en-US" altLang="zh-CN" sz="2400" b="1" dirty="0"/>
          </a:p>
          <a:p>
            <a:r>
              <a:rPr lang="en-US" altLang="zh-CN" sz="2400" b="1" dirty="0"/>
              <a:t>1</a:t>
            </a:r>
            <a:r>
              <a:rPr lang="zh-CN" altLang="en-US" sz="2400" b="1" dirty="0"/>
              <a:t>、单一</a:t>
            </a:r>
            <a:r>
              <a:rPr lang="en-US" altLang="zh-CN" sz="2400" b="1" dirty="0"/>
              <a:t>Main Server </a:t>
            </a:r>
            <a:r>
              <a:rPr lang="zh-CN" altLang="en-US" sz="2400" b="1" dirty="0"/>
              <a:t>问题</a:t>
            </a:r>
            <a:endParaRPr lang="en-US" altLang="zh-CN" sz="2400" b="1" dirty="0"/>
          </a:p>
          <a:p>
            <a:endParaRPr lang="en-US" altLang="zh-CN" sz="2400" b="1" dirty="0"/>
          </a:p>
          <a:p>
            <a:r>
              <a:rPr lang="en-US" altLang="zh-CN" sz="2400" b="1" dirty="0"/>
              <a:t>2</a:t>
            </a:r>
            <a:r>
              <a:rPr lang="zh-CN" altLang="en-US" sz="2400" b="1" dirty="0"/>
              <a:t>、打标框架问题</a:t>
            </a:r>
            <a:endParaRPr lang="en-US" altLang="zh-CN" sz="2400" b="1" dirty="0"/>
          </a:p>
          <a:p>
            <a:r>
              <a:rPr lang="en-US" altLang="zh-CN" sz="2400" b="1" dirty="0"/>
              <a:t>	</a:t>
            </a:r>
            <a:endParaRPr lang="zh-CN" altLang="en-US" sz="2400" b="1" dirty="0"/>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tags/tag1.xml><?xml version="1.0" encoding="utf-8"?>
<p:tagLst xmlns:p="http://schemas.openxmlformats.org/presentationml/2006/main">
  <p:tag name="ISLIDE.VECTOR" val="#186152;#186152;"/>
</p:tagLst>
</file>

<file path=ppt/tags/tag2.xml><?xml version="1.0" encoding="utf-8"?>
<p:tagLst xmlns:p="http://schemas.openxmlformats.org/presentationml/2006/main">
  <p:tag name="ISLIDE.ICON" val="#45850;#373138;#373139;#373140;#385029;#385030;#385031;#385032;"/>
</p:tagLst>
</file>

<file path=ppt/tags/tag3.xml><?xml version="1.0" encoding="utf-8"?>
<p:tagLst xmlns:p="http://schemas.openxmlformats.org/presentationml/2006/main">
  <p:tag name="ISLIDE.ICON" val="#373139;"/>
</p:tagLst>
</file>

<file path=ppt/tags/tag4.xml><?xml version="1.0" encoding="utf-8"?>
<p:tagLst xmlns:p="http://schemas.openxmlformats.org/presentationml/2006/main">
  <p:tag name="ISLIDE.ICON" val="#373139;#373140;"/>
</p:tagLst>
</file>

<file path=ppt/tags/tag5.xml><?xml version="1.0" encoding="utf-8"?>
<p:tagLst xmlns:p="http://schemas.openxmlformats.org/presentationml/2006/main">
  <p:tag name="ISLIDE.ICON" val="#373139;#373140;#373141;"/>
</p:tagLst>
</file>

<file path=ppt/tags/tag6.xml><?xml version="1.0" encoding="utf-8"?>
<p:tagLst xmlns:p="http://schemas.openxmlformats.org/presentationml/2006/main">
  <p:tag name="ISLIDE.ICON" val="#45850;"/>
</p:tagLst>
</file>

<file path=ppt/tags/tag7.xml><?xml version="1.0" encoding="utf-8"?>
<p:tagLst xmlns:p="http://schemas.openxmlformats.org/presentationml/2006/main">
  <p:tag name="commondata" val="eyJoZGlkIjoiMGRlZDg1ZmU3MGY0YjM0ZDZlYjc3YjM2M2UzODg5MW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细">
      <a:majorFont>
        <a:latin typeface="Segoe UI Semilight"/>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1445</Words>
  <Application>WPS 演示</Application>
  <PresentationFormat>宽屏</PresentationFormat>
  <Paragraphs>198</Paragraphs>
  <Slides>19</Slides>
  <Notes>11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微软雅黑</vt:lpstr>
      <vt:lpstr>等线</vt:lpstr>
      <vt:lpstr>Times New Roman</vt:lpstr>
      <vt:lpstr>Segoe UI</vt:lpstr>
      <vt:lpstr>-apple-system</vt:lpstr>
      <vt:lpstr>Segoe Print</vt:lpstr>
      <vt:lpstr>Consolas</vt:lpstr>
      <vt:lpstr>Georgia</vt:lpstr>
      <vt:lpstr>Segoe UI Light</vt:lpstr>
      <vt:lpstr>Arial Unicode MS</vt:lpstr>
      <vt:lpstr>Segoe UI Semilight</vt:lpstr>
      <vt:lpstr>微软雅黑 Light</vt:lpstr>
      <vt:lpstr>Calibri</vt:lpstr>
      <vt:lpstr>Office 主题​​</vt:lpstr>
      <vt:lpstr>基于Nginx和大模型的 图文件系统优化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强调</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中国科大</cp:keywords>
  <cp:category>全媒体中心出品</cp:category>
  <cp:lastModifiedBy>斜月三波</cp:lastModifiedBy>
  <cp:revision>265</cp:revision>
  <dcterms:created xsi:type="dcterms:W3CDTF">2016-09-29T13:41:00Z</dcterms:created>
  <dcterms:modified xsi:type="dcterms:W3CDTF">2024-04-21T16:44:10Z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2A016F2951604045B1C40D634BF4330F_12</vt:lpwstr>
  </property>
  <property fmtid="{D5CDD505-2E9C-101B-9397-08002B2CF9AE}" pid="3" name="KSOProductBuildVer">
    <vt:lpwstr>2052-12.1.0.16729</vt:lpwstr>
  </property>
</Properties>
</file>